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8" r:id="rId2"/>
  </p:sldMasterIdLst>
  <p:notesMasterIdLst>
    <p:notesMasterId r:id="rId9"/>
  </p:notesMasterIdLst>
  <p:handoutMasterIdLst>
    <p:handoutMasterId r:id="rId10"/>
  </p:handoutMasterIdLst>
  <p:sldIdLst>
    <p:sldId id="277" r:id="rId3"/>
    <p:sldId id="333" r:id="rId4"/>
    <p:sldId id="373" r:id="rId5"/>
    <p:sldId id="470" r:id="rId6"/>
    <p:sldId id="471" r:id="rId7"/>
    <p:sldId id="453" r:id="rId8"/>
  </p:sldIdLst>
  <p:sldSz cx="12192000" cy="6858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Poppins Light" charset="0"/>
      <p:regular r:id="rId15"/>
      <p:italic r:id="rId16"/>
    </p:embeddedFont>
    <p:embeddedFont>
      <p:font typeface="맑은 고딕" pitchFamily="34" charset="-127"/>
      <p:regular r:id="rId17"/>
      <p:bold r:id="rId18"/>
    </p:embeddedFont>
    <p:embeddedFont>
      <p:font typeface="Arial Unicode MS" pitchFamily="34" charset="-128"/>
      <p:regular r:id="rId19"/>
    </p:embeddedFont>
    <p:embeddedFont>
      <p:font typeface="Damion" charset="0"/>
      <p:regular r:id="rId20"/>
    </p:embeddedFont>
    <p:embeddedFont>
      <p:font typeface="Poppins Black" charset="0"/>
      <p:bold r:id="rId21"/>
      <p:boldItalic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82"/>
    <a:srgbClr val="FFD0C5"/>
    <a:srgbClr val="2EC9B3"/>
    <a:srgbClr val="3950AD"/>
    <a:srgbClr val="FFDF99"/>
    <a:srgbClr val="FD7774"/>
    <a:srgbClr val="FF6723"/>
    <a:srgbClr val="3B403A"/>
    <a:srgbClr val="163248"/>
    <a:srgbClr val="F9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4" autoAdjust="0"/>
    <p:restoredTop sz="94660"/>
  </p:normalViewPr>
  <p:slideViewPr>
    <p:cSldViewPr snapToGrid="0">
      <p:cViewPr>
        <p:scale>
          <a:sx n="80" d="100"/>
          <a:sy n="80" d="100"/>
        </p:scale>
        <p:origin x="-850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5E512-382F-42CC-8E61-D58B9380849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183793-909B-42B9-AA84-2848BE431734}">
      <dgm:prSet phldrT="[Текст]"/>
      <dgm:spPr/>
      <dgm:t>
        <a:bodyPr/>
        <a:lstStyle/>
        <a:p>
          <a:r>
            <a:rPr lang="ru-RU" dirty="0" smtClean="0"/>
            <a:t>«Мне наиболее сложно в ситуациях... (называется один из 2 типов), </a:t>
          </a:r>
          <a:endParaRPr lang="ru-RU" dirty="0"/>
        </a:p>
      </dgm:t>
    </dgm:pt>
    <dgm:pt modelId="{494FF97E-2937-4B1B-BB59-572B5511126E}" type="parTrans" cxnId="{ADFD6B25-DCC7-43BF-8549-B5BFED6B2940}">
      <dgm:prSet/>
      <dgm:spPr/>
      <dgm:t>
        <a:bodyPr/>
        <a:lstStyle/>
        <a:p>
          <a:endParaRPr lang="ru-RU"/>
        </a:p>
      </dgm:t>
    </dgm:pt>
    <dgm:pt modelId="{A8194A46-CFF5-479A-8186-C4F3DE1DFC1D}" type="sibTrans" cxnId="{ADFD6B25-DCC7-43BF-8549-B5BFED6B2940}">
      <dgm:prSet/>
      <dgm:spPr/>
      <dgm:t>
        <a:bodyPr/>
        <a:lstStyle/>
        <a:p>
          <a:endParaRPr lang="ru-RU"/>
        </a:p>
      </dgm:t>
    </dgm:pt>
    <dgm:pt modelId="{86A68BC3-3D66-45B4-B63F-EB0F2EA7B9F8}">
      <dgm:prSet phldrT="[Текст]"/>
      <dgm:spPr/>
      <dgm:t>
        <a:bodyPr/>
        <a:lstStyle/>
        <a:p>
          <a:r>
            <a:rPr lang="ru-RU" dirty="0" smtClean="0"/>
            <a:t>потому что... </a:t>
          </a:r>
          <a:endParaRPr lang="ru-RU" dirty="0"/>
        </a:p>
      </dgm:t>
    </dgm:pt>
    <dgm:pt modelId="{8F5A9BE3-7575-43D4-B394-230D86EBF7C1}" type="parTrans" cxnId="{DBA338AF-E282-40E5-BB36-DCCB7BED20D8}">
      <dgm:prSet/>
      <dgm:spPr/>
      <dgm:t>
        <a:bodyPr/>
        <a:lstStyle/>
        <a:p>
          <a:endParaRPr lang="ru-RU"/>
        </a:p>
      </dgm:t>
    </dgm:pt>
    <dgm:pt modelId="{1D2D7F77-AE25-469B-9F82-2AF66F09F86B}" type="sibTrans" cxnId="{DBA338AF-E282-40E5-BB36-DCCB7BED20D8}">
      <dgm:prSet/>
      <dgm:spPr/>
      <dgm:t>
        <a:bodyPr/>
        <a:lstStyle/>
        <a:p>
          <a:endParaRPr lang="ru-RU"/>
        </a:p>
      </dgm:t>
    </dgm:pt>
    <dgm:pt modelId="{FC097556-2A34-4198-9E0E-613D44627BB2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000" dirty="0" smtClean="0"/>
            <a:t>но теперь я знаю, что …</a:t>
          </a:r>
          <a:endParaRPr lang="ru-RU" sz="2000" dirty="0"/>
        </a:p>
      </dgm:t>
    </dgm:pt>
    <dgm:pt modelId="{B7C24F78-24CC-4863-B232-3004D7150CFB}" type="parTrans" cxnId="{AF1AF767-72CB-4657-9A99-944ECB896086}">
      <dgm:prSet/>
      <dgm:spPr/>
      <dgm:t>
        <a:bodyPr/>
        <a:lstStyle/>
        <a:p>
          <a:endParaRPr lang="ru-RU"/>
        </a:p>
      </dgm:t>
    </dgm:pt>
    <dgm:pt modelId="{04A92AD7-23D8-4A12-829C-0A5B43907718}" type="sibTrans" cxnId="{AF1AF767-72CB-4657-9A99-944ECB896086}">
      <dgm:prSet/>
      <dgm:spPr/>
      <dgm:t>
        <a:bodyPr/>
        <a:lstStyle/>
        <a:p>
          <a:endParaRPr lang="ru-RU"/>
        </a:p>
      </dgm:t>
    </dgm:pt>
    <dgm:pt modelId="{2CCD8C83-25F4-4450-BF6E-53BCB84FFAFC}">
      <dgm:prSet/>
      <dgm:spPr/>
      <dgm:t>
        <a:bodyPr/>
        <a:lstStyle/>
        <a:p>
          <a:endParaRPr lang="ru-RU" sz="1400" dirty="0"/>
        </a:p>
      </dgm:t>
    </dgm:pt>
    <dgm:pt modelId="{993188D6-35E7-4953-8D55-BD7ED7A10952}" type="parTrans" cxnId="{DA473EBC-0D2E-405C-81C8-840805589AC8}">
      <dgm:prSet/>
      <dgm:spPr/>
      <dgm:t>
        <a:bodyPr/>
        <a:lstStyle/>
        <a:p>
          <a:endParaRPr lang="ru-RU"/>
        </a:p>
      </dgm:t>
    </dgm:pt>
    <dgm:pt modelId="{3FEFBC10-0379-402B-B7D3-E706C79D8303}" type="sibTrans" cxnId="{DA473EBC-0D2E-405C-81C8-840805589AC8}">
      <dgm:prSet/>
      <dgm:spPr/>
      <dgm:t>
        <a:bodyPr/>
        <a:lstStyle/>
        <a:p>
          <a:endParaRPr lang="ru-RU"/>
        </a:p>
      </dgm:t>
    </dgm:pt>
    <dgm:pt modelId="{44C1C6FB-B842-4F29-912D-A086F388422F}">
      <dgm:prSet custT="1"/>
      <dgm:spPr/>
      <dgm:t>
        <a:bodyPr/>
        <a:lstStyle/>
        <a:p>
          <a:r>
            <a:rPr lang="ru-RU" sz="2000" dirty="0" smtClean="0"/>
            <a:t>и в общении с ребенком буду делать (чувствовать)...» </a:t>
          </a:r>
          <a:endParaRPr lang="ru-RU" sz="2000" dirty="0"/>
        </a:p>
      </dgm:t>
    </dgm:pt>
    <dgm:pt modelId="{BDA6326A-ED5D-4B5D-A6A1-F0089F0FD72C}" type="parTrans" cxnId="{1F2888DC-6CAF-4B50-B4D7-8B32273399D3}">
      <dgm:prSet/>
      <dgm:spPr/>
      <dgm:t>
        <a:bodyPr/>
        <a:lstStyle/>
        <a:p>
          <a:endParaRPr lang="ru-RU"/>
        </a:p>
      </dgm:t>
    </dgm:pt>
    <dgm:pt modelId="{82370B92-4205-42E3-98A8-22281F3DBB13}" type="sibTrans" cxnId="{1F2888DC-6CAF-4B50-B4D7-8B32273399D3}">
      <dgm:prSet/>
      <dgm:spPr/>
      <dgm:t>
        <a:bodyPr/>
        <a:lstStyle/>
        <a:p>
          <a:endParaRPr lang="ru-RU"/>
        </a:p>
      </dgm:t>
    </dgm:pt>
    <dgm:pt modelId="{C8AC0B23-6ED8-4FBB-9B4A-A5A20B8DEF9E}" type="pres">
      <dgm:prSet presAssocID="{C125E512-382F-42CC-8E61-D58B9380849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CF13F-0B98-4202-9F8D-99D55234ED96}" type="pres">
      <dgm:prSet presAssocID="{C125E512-382F-42CC-8E61-D58B9380849B}" presName="arrow" presStyleLbl="bgShp" presStyleIdx="0" presStyleCnt="1"/>
      <dgm:spPr/>
    </dgm:pt>
    <dgm:pt modelId="{4DE88815-3B71-47BC-88CA-5E89C33D67BF}" type="pres">
      <dgm:prSet presAssocID="{C125E512-382F-42CC-8E61-D58B9380849B}" presName="linearProcess" presStyleCnt="0"/>
      <dgm:spPr/>
    </dgm:pt>
    <dgm:pt modelId="{A742DA1C-2810-4A89-A48F-6BEEB8A154B8}" type="pres">
      <dgm:prSet presAssocID="{2D183793-909B-42B9-AA84-2848BE431734}" presName="textNode" presStyleLbl="node1" presStyleIdx="0" presStyleCnt="4" custScaleX="123969" custScaleY="95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8DEB9-456D-4C4D-A6DC-B827CB20DB37}" type="pres">
      <dgm:prSet presAssocID="{A8194A46-CFF5-479A-8186-C4F3DE1DFC1D}" presName="sibTrans" presStyleCnt="0"/>
      <dgm:spPr/>
    </dgm:pt>
    <dgm:pt modelId="{CF863F7E-24D3-487C-8352-77BB9D3B7E4C}" type="pres">
      <dgm:prSet presAssocID="{86A68BC3-3D66-45B4-B63F-EB0F2EA7B9F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89843-7166-4D7E-9858-40E5BEC99E25}" type="pres">
      <dgm:prSet presAssocID="{1D2D7F77-AE25-469B-9F82-2AF66F09F86B}" presName="sibTrans" presStyleCnt="0"/>
      <dgm:spPr/>
    </dgm:pt>
    <dgm:pt modelId="{05DA2D97-786A-44B1-B3FD-9FDAA60BA06C}" type="pres">
      <dgm:prSet presAssocID="{FC097556-2A34-4198-9E0E-613D44627BB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D0D32-91EC-4A84-B097-248C32513123}" type="pres">
      <dgm:prSet presAssocID="{04A92AD7-23D8-4A12-829C-0A5B43907718}" presName="sibTrans" presStyleCnt="0"/>
      <dgm:spPr/>
    </dgm:pt>
    <dgm:pt modelId="{6B0E9FBF-EAEB-4304-8AC6-C4F1D1920CDF}" type="pres">
      <dgm:prSet presAssocID="{44C1C6FB-B842-4F29-912D-A086F388422F}" presName="textNode" presStyleLbl="node1" presStyleIdx="3" presStyleCnt="4" custScaleX="119418" custScaleY="94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CE9E6E-E09B-4619-B572-07CA9B6676A2}" type="presOf" srcId="{C125E512-382F-42CC-8E61-D58B9380849B}" destId="{C8AC0B23-6ED8-4FBB-9B4A-A5A20B8DEF9E}" srcOrd="0" destOrd="0" presId="urn:microsoft.com/office/officeart/2005/8/layout/hProcess9"/>
    <dgm:cxn modelId="{ADFD6B25-DCC7-43BF-8549-B5BFED6B2940}" srcId="{C125E512-382F-42CC-8E61-D58B9380849B}" destId="{2D183793-909B-42B9-AA84-2848BE431734}" srcOrd="0" destOrd="0" parTransId="{494FF97E-2937-4B1B-BB59-572B5511126E}" sibTransId="{A8194A46-CFF5-479A-8186-C4F3DE1DFC1D}"/>
    <dgm:cxn modelId="{5EECA1C1-1A6E-49F4-83D5-A0F62F44F47B}" type="presOf" srcId="{2D183793-909B-42B9-AA84-2848BE431734}" destId="{A742DA1C-2810-4A89-A48F-6BEEB8A154B8}" srcOrd="0" destOrd="0" presId="urn:microsoft.com/office/officeart/2005/8/layout/hProcess9"/>
    <dgm:cxn modelId="{94BAB431-CA14-47D6-8AE6-E57FCD102B1B}" type="presOf" srcId="{86A68BC3-3D66-45B4-B63F-EB0F2EA7B9F8}" destId="{CF863F7E-24D3-487C-8352-77BB9D3B7E4C}" srcOrd="0" destOrd="0" presId="urn:microsoft.com/office/officeart/2005/8/layout/hProcess9"/>
    <dgm:cxn modelId="{DA473EBC-0D2E-405C-81C8-840805589AC8}" srcId="{FC097556-2A34-4198-9E0E-613D44627BB2}" destId="{2CCD8C83-25F4-4450-BF6E-53BCB84FFAFC}" srcOrd="0" destOrd="0" parTransId="{993188D6-35E7-4953-8D55-BD7ED7A10952}" sibTransId="{3FEFBC10-0379-402B-B7D3-E706C79D8303}"/>
    <dgm:cxn modelId="{A5CCF9D2-2A14-4CAC-A9F1-FA29B8406F7D}" type="presOf" srcId="{44C1C6FB-B842-4F29-912D-A086F388422F}" destId="{6B0E9FBF-EAEB-4304-8AC6-C4F1D1920CDF}" srcOrd="0" destOrd="0" presId="urn:microsoft.com/office/officeart/2005/8/layout/hProcess9"/>
    <dgm:cxn modelId="{1F2888DC-6CAF-4B50-B4D7-8B32273399D3}" srcId="{C125E512-382F-42CC-8E61-D58B9380849B}" destId="{44C1C6FB-B842-4F29-912D-A086F388422F}" srcOrd="3" destOrd="0" parTransId="{BDA6326A-ED5D-4B5D-A6A1-F0089F0FD72C}" sibTransId="{82370B92-4205-42E3-98A8-22281F3DBB13}"/>
    <dgm:cxn modelId="{AF1AF767-72CB-4657-9A99-944ECB896086}" srcId="{C125E512-382F-42CC-8E61-D58B9380849B}" destId="{FC097556-2A34-4198-9E0E-613D44627BB2}" srcOrd="2" destOrd="0" parTransId="{B7C24F78-24CC-4863-B232-3004D7150CFB}" sibTransId="{04A92AD7-23D8-4A12-829C-0A5B43907718}"/>
    <dgm:cxn modelId="{DBA338AF-E282-40E5-BB36-DCCB7BED20D8}" srcId="{C125E512-382F-42CC-8E61-D58B9380849B}" destId="{86A68BC3-3D66-45B4-B63F-EB0F2EA7B9F8}" srcOrd="1" destOrd="0" parTransId="{8F5A9BE3-7575-43D4-B394-230D86EBF7C1}" sibTransId="{1D2D7F77-AE25-469B-9F82-2AF66F09F86B}"/>
    <dgm:cxn modelId="{EB3945C3-B085-465E-AA32-325AE578A724}" type="presOf" srcId="{2CCD8C83-25F4-4450-BF6E-53BCB84FFAFC}" destId="{05DA2D97-786A-44B1-B3FD-9FDAA60BA06C}" srcOrd="0" destOrd="1" presId="urn:microsoft.com/office/officeart/2005/8/layout/hProcess9"/>
    <dgm:cxn modelId="{6EB853B3-2C60-4EE2-B87B-75C7A9C3E176}" type="presOf" srcId="{FC097556-2A34-4198-9E0E-613D44627BB2}" destId="{05DA2D97-786A-44B1-B3FD-9FDAA60BA06C}" srcOrd="0" destOrd="0" presId="urn:microsoft.com/office/officeart/2005/8/layout/hProcess9"/>
    <dgm:cxn modelId="{626DED12-BBCC-4D8E-B97C-8CB37AF6295A}" type="presParOf" srcId="{C8AC0B23-6ED8-4FBB-9B4A-A5A20B8DEF9E}" destId="{3EDCF13F-0B98-4202-9F8D-99D55234ED96}" srcOrd="0" destOrd="0" presId="urn:microsoft.com/office/officeart/2005/8/layout/hProcess9"/>
    <dgm:cxn modelId="{744EE138-B06F-43EE-A656-149B1E143377}" type="presParOf" srcId="{C8AC0B23-6ED8-4FBB-9B4A-A5A20B8DEF9E}" destId="{4DE88815-3B71-47BC-88CA-5E89C33D67BF}" srcOrd="1" destOrd="0" presId="urn:microsoft.com/office/officeart/2005/8/layout/hProcess9"/>
    <dgm:cxn modelId="{BA9A072D-CE54-44C1-8319-71627156EFD5}" type="presParOf" srcId="{4DE88815-3B71-47BC-88CA-5E89C33D67BF}" destId="{A742DA1C-2810-4A89-A48F-6BEEB8A154B8}" srcOrd="0" destOrd="0" presId="urn:microsoft.com/office/officeart/2005/8/layout/hProcess9"/>
    <dgm:cxn modelId="{A156F0CF-B19B-4380-A661-5745996326EB}" type="presParOf" srcId="{4DE88815-3B71-47BC-88CA-5E89C33D67BF}" destId="{AF68DEB9-456D-4C4D-A6DC-B827CB20DB37}" srcOrd="1" destOrd="0" presId="urn:microsoft.com/office/officeart/2005/8/layout/hProcess9"/>
    <dgm:cxn modelId="{AD47BEC7-73AF-4413-A917-AD51CCBB5F5B}" type="presParOf" srcId="{4DE88815-3B71-47BC-88CA-5E89C33D67BF}" destId="{CF863F7E-24D3-487C-8352-77BB9D3B7E4C}" srcOrd="2" destOrd="0" presId="urn:microsoft.com/office/officeart/2005/8/layout/hProcess9"/>
    <dgm:cxn modelId="{CA20BC7A-27D2-48E7-9D0F-399F8C15AD76}" type="presParOf" srcId="{4DE88815-3B71-47BC-88CA-5E89C33D67BF}" destId="{C0189843-7166-4D7E-9858-40E5BEC99E25}" srcOrd="3" destOrd="0" presId="urn:microsoft.com/office/officeart/2005/8/layout/hProcess9"/>
    <dgm:cxn modelId="{D42875F5-FA7E-4CBD-96B6-ADA8CA5F7E2A}" type="presParOf" srcId="{4DE88815-3B71-47BC-88CA-5E89C33D67BF}" destId="{05DA2D97-786A-44B1-B3FD-9FDAA60BA06C}" srcOrd="4" destOrd="0" presId="urn:microsoft.com/office/officeart/2005/8/layout/hProcess9"/>
    <dgm:cxn modelId="{466CC83C-07BD-4438-81D4-6C04CA782C8D}" type="presParOf" srcId="{4DE88815-3B71-47BC-88CA-5E89C33D67BF}" destId="{CE0D0D32-91EC-4A84-B097-248C32513123}" srcOrd="5" destOrd="0" presId="urn:microsoft.com/office/officeart/2005/8/layout/hProcess9"/>
    <dgm:cxn modelId="{08B526D4-2F78-4A40-89B3-2809CB2FEFC7}" type="presParOf" srcId="{4DE88815-3B71-47BC-88CA-5E89C33D67BF}" destId="{6B0E9FBF-EAEB-4304-8AC6-C4F1D1920CD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CF13F-0B98-4202-9F8D-99D55234ED96}">
      <dsp:nvSpPr>
        <dsp:cNvPr id="0" name=""/>
        <dsp:cNvSpPr/>
      </dsp:nvSpPr>
      <dsp:spPr>
        <a:xfrm>
          <a:off x="758666" y="0"/>
          <a:ext cx="8598217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2DA1C-2810-4A89-A48F-6BEEB8A154B8}">
      <dsp:nvSpPr>
        <dsp:cNvPr id="0" name=""/>
        <dsp:cNvSpPr/>
      </dsp:nvSpPr>
      <dsp:spPr>
        <a:xfrm>
          <a:off x="3215" y="1671106"/>
          <a:ext cx="2733972" cy="20764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«Мне наиболее сложно в ситуациях... (называется один из 2 типов), </a:t>
          </a:r>
          <a:endParaRPr lang="ru-RU" sz="2000" kern="1200" dirty="0"/>
        </a:p>
      </dsp:txBody>
      <dsp:txXfrm>
        <a:off x="104579" y="1772470"/>
        <a:ext cx="2531244" cy="1873726"/>
      </dsp:txXfrm>
    </dsp:sp>
    <dsp:sp modelId="{CF863F7E-24D3-487C-8352-77BB9D3B7E4C}">
      <dsp:nvSpPr>
        <dsp:cNvPr id="0" name=""/>
        <dsp:cNvSpPr/>
      </dsp:nvSpPr>
      <dsp:spPr>
        <a:xfrm>
          <a:off x="2847456" y="1625600"/>
          <a:ext cx="2205367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потому что... </a:t>
          </a:r>
          <a:endParaRPr lang="ru-RU" sz="2000" kern="1200" dirty="0"/>
        </a:p>
      </dsp:txBody>
      <dsp:txXfrm>
        <a:off x="2953263" y="1731407"/>
        <a:ext cx="1993753" cy="1955852"/>
      </dsp:txXfrm>
    </dsp:sp>
    <dsp:sp modelId="{05DA2D97-786A-44B1-B3FD-9FDAA60BA06C}">
      <dsp:nvSpPr>
        <dsp:cNvPr id="0" name=""/>
        <dsp:cNvSpPr/>
      </dsp:nvSpPr>
      <dsp:spPr>
        <a:xfrm>
          <a:off x="5163092" y="1625600"/>
          <a:ext cx="2205367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 теперь я знаю, что …</a:t>
          </a:r>
          <a:endParaRPr lang="ru-RU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5268899" y="1731407"/>
        <a:ext cx="1993753" cy="1955852"/>
      </dsp:txXfrm>
    </dsp:sp>
    <dsp:sp modelId="{6B0E9FBF-EAEB-4304-8AC6-C4F1D1920CDF}">
      <dsp:nvSpPr>
        <dsp:cNvPr id="0" name=""/>
        <dsp:cNvSpPr/>
      </dsp:nvSpPr>
      <dsp:spPr>
        <a:xfrm>
          <a:off x="7478728" y="1690158"/>
          <a:ext cx="2633606" cy="20383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 в общении с ребенком буду делать (чувствовать)...» </a:t>
          </a:r>
          <a:endParaRPr lang="ru-RU" sz="2000" kern="1200" dirty="0"/>
        </a:p>
      </dsp:txBody>
      <dsp:txXfrm>
        <a:off x="7578232" y="1789662"/>
        <a:ext cx="2434598" cy="1839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2023-11-24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93A-ABFC-4B6D-B971-2182E51658E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pptmon.com/" TargetMode="External"/><Relationship Id="rId13" Type="http://schemas.openxmlformats.org/officeDocument/2006/relationships/image" Target="../media/image5.pn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" Type="http://schemas.openxmlformats.org/officeDocument/2006/relationships/image" Target="../media/image2.svg"/><Relationship Id="rId21" Type="http://schemas.openxmlformats.org/officeDocument/2006/relationships/image" Target="../media/image9.png"/><Relationship Id="rId34" Type="http://schemas.openxmlformats.org/officeDocument/2006/relationships/image" Target="../media/image30.svg"/><Relationship Id="rId7" Type="http://schemas.openxmlformats.org/officeDocument/2006/relationships/image" Target="../media/image6.svg"/><Relationship Id="rId12" Type="http://schemas.openxmlformats.org/officeDocument/2006/relationships/hyperlink" Target="http://www.pptmon.com/" TargetMode="Externa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pptmon.com/" TargetMode="External"/><Relationship Id="rId24" Type="http://schemas.openxmlformats.org/officeDocument/2006/relationships/image" Target="../media/image20.svg"/><Relationship Id="rId32" Type="http://schemas.openxmlformats.org/officeDocument/2006/relationships/image" Target="../media/image28.svg"/><Relationship Id="rId5" Type="http://schemas.openxmlformats.org/officeDocument/2006/relationships/image" Target="../media/image4.sv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image" Target="../media/image24.svg"/><Relationship Id="rId10" Type="http://schemas.openxmlformats.org/officeDocument/2006/relationships/image" Target="../media/image8.sv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Relationship Id="rId27" Type="http://schemas.openxmlformats.org/officeDocument/2006/relationships/image" Target="../media/image12.png"/><Relationship Id="rId30" Type="http://schemas.openxmlformats.org/officeDocument/2006/relationships/image" Target="../media/image26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22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6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20.svg"/><Relationship Id="rId4" Type="http://schemas.openxmlformats.org/officeDocument/2006/relationships/image" Target="../media/image8.svg"/><Relationship Id="rId9" Type="http://schemas.openxmlformats.org/officeDocument/2006/relationships/image" Target="../media/image10.png"/><Relationship Id="rId14" Type="http://schemas.openxmlformats.org/officeDocument/2006/relationships/image" Target="../media/image2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0.png"/><Relationship Id="rId18" Type="http://schemas.openxmlformats.org/officeDocument/2006/relationships/image" Target="../media/image98.svg"/><Relationship Id="rId3" Type="http://schemas.openxmlformats.org/officeDocument/2006/relationships/image" Target="../media/image4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38.svg"/><Relationship Id="rId1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7.svg"/><Relationship Id="rId20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9.png"/><Relationship Id="rId24" Type="http://schemas.openxmlformats.org/officeDocument/2006/relationships/image" Target="../media/image2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8.png"/><Relationship Id="rId23" Type="http://schemas.openxmlformats.org/officeDocument/2006/relationships/image" Target="../media/image1.png"/><Relationship Id="rId10" Type="http://schemas.openxmlformats.org/officeDocument/2006/relationships/image" Target="../media/image24.svg"/><Relationship Id="rId19" Type="http://schemas.openxmlformats.org/officeDocument/2006/relationships/image" Target="../media/image7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58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26.png"/><Relationship Id="rId18" Type="http://schemas.openxmlformats.org/officeDocument/2006/relationships/image" Target="../media/image104.svg"/><Relationship Id="rId26" Type="http://schemas.openxmlformats.org/officeDocument/2006/relationships/image" Target="../media/image68.svg"/><Relationship Id="rId3" Type="http://schemas.openxmlformats.org/officeDocument/2006/relationships/image" Target="../media/image4.png"/><Relationship Id="rId21" Type="http://schemas.openxmlformats.org/officeDocument/2006/relationships/image" Target="../media/image32.png"/><Relationship Id="rId7" Type="http://schemas.openxmlformats.org/officeDocument/2006/relationships/image" Target="../media/image49.png"/><Relationship Id="rId12" Type="http://schemas.openxmlformats.org/officeDocument/2006/relationships/image" Target="../media/image24.svg"/><Relationship Id="rId17" Type="http://schemas.openxmlformats.org/officeDocument/2006/relationships/image" Target="../media/image51.png"/><Relationship Id="rId25" Type="http://schemas.openxmlformats.org/officeDocument/2006/relationships/image" Target="../media/image3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2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0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0.png"/><Relationship Id="rId23" Type="http://schemas.openxmlformats.org/officeDocument/2006/relationships/image" Target="../media/image52.png"/><Relationship Id="rId10" Type="http://schemas.openxmlformats.org/officeDocument/2006/relationships/image" Target="../media/image2.svg"/><Relationship Id="rId19" Type="http://schemas.openxmlformats.org/officeDocument/2006/relationships/image" Target="../media/image21.png"/><Relationship Id="rId4" Type="http://schemas.openxmlformats.org/officeDocument/2006/relationships/image" Target="../media/image8.svg"/><Relationship Id="rId9" Type="http://schemas.openxmlformats.org/officeDocument/2006/relationships/image" Target="../media/image1.png"/><Relationship Id="rId14" Type="http://schemas.openxmlformats.org/officeDocument/2006/relationships/image" Target="../media/image52.svg"/><Relationship Id="rId22" Type="http://schemas.openxmlformats.org/officeDocument/2006/relationships/image" Target="../media/image6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20.png"/><Relationship Id="rId18" Type="http://schemas.openxmlformats.org/officeDocument/2006/relationships/image" Target="../media/image109.svg"/><Relationship Id="rId26" Type="http://schemas.openxmlformats.org/officeDocument/2006/relationships/image" Target="../media/image113.svg"/><Relationship Id="rId3" Type="http://schemas.openxmlformats.org/officeDocument/2006/relationships/image" Target="../media/image4.png"/><Relationship Id="rId21" Type="http://schemas.openxmlformats.org/officeDocument/2006/relationships/image" Target="../media/image34.png"/><Relationship Id="rId7" Type="http://schemas.openxmlformats.org/officeDocument/2006/relationships/image" Target="../media/image1.png"/><Relationship Id="rId12" Type="http://schemas.openxmlformats.org/officeDocument/2006/relationships/image" Target="../media/image108.svg"/><Relationship Id="rId17" Type="http://schemas.openxmlformats.org/officeDocument/2006/relationships/image" Target="../media/image3.png"/><Relationship Id="rId25" Type="http://schemas.openxmlformats.org/officeDocument/2006/relationships/image" Target="../media/image5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2.svg"/><Relationship Id="rId20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3.png"/><Relationship Id="rId24" Type="http://schemas.openxmlformats.org/officeDocument/2006/relationships/image" Target="../media/image111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1.png"/><Relationship Id="rId23" Type="http://schemas.openxmlformats.org/officeDocument/2006/relationships/image" Target="../media/image54.png"/><Relationship Id="rId10" Type="http://schemas.openxmlformats.org/officeDocument/2006/relationships/image" Target="../media/image24.svg"/><Relationship Id="rId19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68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3.png"/><Relationship Id="rId18" Type="http://schemas.openxmlformats.org/officeDocument/2006/relationships/image" Target="../media/image115.svg"/><Relationship Id="rId3" Type="http://schemas.openxmlformats.org/officeDocument/2006/relationships/image" Target="../media/image4.png"/><Relationship Id="rId21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24.svg"/><Relationship Id="rId17" Type="http://schemas.openxmlformats.org/officeDocument/2006/relationships/image" Target="../media/image56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9.svg"/><Relationship Id="rId20" Type="http://schemas.openxmlformats.org/officeDocument/2006/relationships/image" Target="../media/image4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9.png"/><Relationship Id="rId23" Type="http://schemas.openxmlformats.org/officeDocument/2006/relationships/image" Target="../media/image9.png"/><Relationship Id="rId10" Type="http://schemas.openxmlformats.org/officeDocument/2006/relationships/image" Target="../media/image22.svg"/><Relationship Id="rId19" Type="http://schemas.openxmlformats.org/officeDocument/2006/relationships/image" Target="../media/image22.png"/><Relationship Id="rId4" Type="http://schemas.openxmlformats.org/officeDocument/2006/relationships/image" Target="../media/image8.svg"/><Relationship Id="rId9" Type="http://schemas.openxmlformats.org/officeDocument/2006/relationships/image" Target="../media/image11.png"/><Relationship Id="rId14" Type="http://schemas.openxmlformats.org/officeDocument/2006/relationships/image" Target="../media/image87.svg"/><Relationship Id="rId22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5.png"/><Relationship Id="rId18" Type="http://schemas.openxmlformats.org/officeDocument/2006/relationships/image" Target="../media/image91.sv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17.svg"/><Relationship Id="rId17" Type="http://schemas.openxmlformats.org/officeDocument/2006/relationships/image" Target="../media/image4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19.svg"/><Relationship Id="rId20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8.png"/><Relationship Id="rId10" Type="http://schemas.openxmlformats.org/officeDocument/2006/relationships/image" Target="../media/image24.svg"/><Relationship Id="rId19" Type="http://schemas.openxmlformats.org/officeDocument/2006/relationships/image" Target="../media/image1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70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13" Type="http://schemas.openxmlformats.org/officeDocument/2006/relationships/image" Target="../media/image38.png"/><Relationship Id="rId18" Type="http://schemas.openxmlformats.org/officeDocument/2006/relationships/image" Target="../media/image104.svg"/><Relationship Id="rId26" Type="http://schemas.openxmlformats.org/officeDocument/2006/relationships/image" Target="../media/image68.svg"/><Relationship Id="rId3" Type="http://schemas.openxmlformats.org/officeDocument/2006/relationships/image" Target="../media/image4.png"/><Relationship Id="rId21" Type="http://schemas.openxmlformats.org/officeDocument/2006/relationships/image" Target="../media/image14.png"/><Relationship Id="rId7" Type="http://schemas.openxmlformats.org/officeDocument/2006/relationships/image" Target="../media/image59.png"/><Relationship Id="rId12" Type="http://schemas.openxmlformats.org/officeDocument/2006/relationships/image" Target="../media/image24.svg"/><Relationship Id="rId17" Type="http://schemas.openxmlformats.org/officeDocument/2006/relationships/image" Target="../media/image51.png"/><Relationship Id="rId25" Type="http://schemas.openxmlformats.org/officeDocument/2006/relationships/image" Target="../media/image3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02.svg"/><Relationship Id="rId20" Type="http://schemas.openxmlformats.org/officeDocument/2006/relationships/image" Target="../media/image124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26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50.png"/><Relationship Id="rId23" Type="http://schemas.openxmlformats.org/officeDocument/2006/relationships/image" Target="../media/image61.png"/><Relationship Id="rId10" Type="http://schemas.openxmlformats.org/officeDocument/2006/relationships/image" Target="../media/image2.svg"/><Relationship Id="rId19" Type="http://schemas.openxmlformats.org/officeDocument/2006/relationships/image" Target="../media/image60.png"/><Relationship Id="rId4" Type="http://schemas.openxmlformats.org/officeDocument/2006/relationships/image" Target="../media/image8.svg"/><Relationship Id="rId9" Type="http://schemas.openxmlformats.org/officeDocument/2006/relationships/image" Target="../media/image1.png"/><Relationship Id="rId14" Type="http://schemas.openxmlformats.org/officeDocument/2006/relationships/image" Target="../media/image122.svg"/><Relationship Id="rId22" Type="http://schemas.openxmlformats.org/officeDocument/2006/relationships/image" Target="../media/image2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7.png"/><Relationship Id="rId18" Type="http://schemas.openxmlformats.org/officeDocument/2006/relationships/image" Target="../media/image38.sv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1.png"/><Relationship Id="rId12" Type="http://schemas.openxmlformats.org/officeDocument/2006/relationships/image" Target="../media/image24.svg"/><Relationship Id="rId17" Type="http://schemas.openxmlformats.org/officeDocument/2006/relationships/image" Target="../media/image1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4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32.svg"/><Relationship Id="rId19" Type="http://schemas.openxmlformats.org/officeDocument/2006/relationships/image" Target="../media/image20.png"/><Relationship Id="rId4" Type="http://schemas.openxmlformats.org/officeDocument/2006/relationships/image" Target="../media/image8.svg"/><Relationship Id="rId9" Type="http://schemas.openxmlformats.org/officeDocument/2006/relationships/image" Target="../media/image16.png"/><Relationship Id="rId14" Type="http://schemas.openxmlformats.org/officeDocument/2006/relationships/image" Target="../media/image34.svg"/><Relationship Id="rId22" Type="http://schemas.openxmlformats.org/officeDocument/2006/relationships/image" Target="../media/image4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44.svg"/><Relationship Id="rId3" Type="http://schemas.openxmlformats.org/officeDocument/2006/relationships/image" Target="../media/image46.svg"/><Relationship Id="rId21" Type="http://schemas.openxmlformats.org/officeDocument/2006/relationships/image" Target="../media/image1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2.svg"/><Relationship Id="rId17" Type="http://schemas.openxmlformats.org/officeDocument/2006/relationships/image" Target="../media/image22.png"/><Relationship Id="rId2" Type="http://schemas.openxmlformats.org/officeDocument/2006/relationships/image" Target="../media/image23.png"/><Relationship Id="rId16" Type="http://schemas.openxmlformats.org/officeDocument/2006/relationships/image" Target="../media/image38.svg"/><Relationship Id="rId20" Type="http://schemas.openxmlformats.org/officeDocument/2006/relationships/image" Target="../media/image4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20.svg"/><Relationship Id="rId19" Type="http://schemas.openxmlformats.org/officeDocument/2006/relationships/image" Target="../media/image24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24.svg"/><Relationship Id="rId22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20.png"/><Relationship Id="rId18" Type="http://schemas.openxmlformats.org/officeDocument/2006/relationships/image" Target="../media/image54.svg"/><Relationship Id="rId3" Type="http://schemas.openxmlformats.org/officeDocument/2006/relationships/image" Target="../media/image4.png"/><Relationship Id="rId21" Type="http://schemas.openxmlformats.org/officeDocument/2006/relationships/image" Target="../media/image29.png"/><Relationship Id="rId7" Type="http://schemas.openxmlformats.org/officeDocument/2006/relationships/image" Target="../media/image25.png"/><Relationship Id="rId12" Type="http://schemas.openxmlformats.org/officeDocument/2006/relationships/image" Target="../media/image52.svg"/><Relationship Id="rId17" Type="http://schemas.openxmlformats.org/officeDocument/2006/relationships/image" Target="../media/image27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2.svg"/><Relationship Id="rId20" Type="http://schemas.openxmlformats.org/officeDocument/2006/relationships/image" Target="../media/image56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6.png"/><Relationship Id="rId24" Type="http://schemas.openxmlformats.org/officeDocument/2006/relationships/image" Target="../media/image2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1.png"/><Relationship Id="rId23" Type="http://schemas.openxmlformats.org/officeDocument/2006/relationships/image" Target="../media/image1.png"/><Relationship Id="rId10" Type="http://schemas.openxmlformats.org/officeDocument/2006/relationships/image" Target="../media/image24.svg"/><Relationship Id="rId19" Type="http://schemas.openxmlformats.org/officeDocument/2006/relationships/image" Target="../media/image28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58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40.svg"/><Relationship Id="rId26" Type="http://schemas.openxmlformats.org/officeDocument/2006/relationships/image" Target="../media/image68.svg"/><Relationship Id="rId3" Type="http://schemas.openxmlformats.org/officeDocument/2006/relationships/image" Target="../media/image60.svg"/><Relationship Id="rId21" Type="http://schemas.openxmlformats.org/officeDocument/2006/relationships/image" Target="../media/image32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24.svg"/><Relationship Id="rId17" Type="http://schemas.openxmlformats.org/officeDocument/2006/relationships/image" Target="../media/image20.png"/><Relationship Id="rId25" Type="http://schemas.openxmlformats.org/officeDocument/2006/relationships/image" Target="../media/image34.png"/><Relationship Id="rId2" Type="http://schemas.openxmlformats.org/officeDocument/2006/relationships/image" Target="../media/image30.png"/><Relationship Id="rId16" Type="http://schemas.openxmlformats.org/officeDocument/2006/relationships/image" Target="../media/image62.svg"/><Relationship Id="rId20" Type="http://schemas.openxmlformats.org/officeDocument/2006/relationships/image" Target="../media/image4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24" Type="http://schemas.openxmlformats.org/officeDocument/2006/relationships/image" Target="../media/image66.svg"/><Relationship Id="rId5" Type="http://schemas.openxmlformats.org/officeDocument/2006/relationships/image" Target="../media/image4.png"/><Relationship Id="rId15" Type="http://schemas.openxmlformats.org/officeDocument/2006/relationships/image" Target="../media/image31.png"/><Relationship Id="rId23" Type="http://schemas.openxmlformats.org/officeDocument/2006/relationships/image" Target="../media/image33.png"/><Relationship Id="rId10" Type="http://schemas.openxmlformats.org/officeDocument/2006/relationships/image" Target="../media/image2.svg"/><Relationship Id="rId19" Type="http://schemas.openxmlformats.org/officeDocument/2006/relationships/image" Target="../media/image21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38.svg"/><Relationship Id="rId22" Type="http://schemas.openxmlformats.org/officeDocument/2006/relationships/image" Target="../media/image64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20.png"/><Relationship Id="rId18" Type="http://schemas.openxmlformats.org/officeDocument/2006/relationships/image" Target="../media/image73.svg"/><Relationship Id="rId26" Type="http://schemas.openxmlformats.org/officeDocument/2006/relationships/image" Target="../media/image77.sv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1.png"/><Relationship Id="rId12" Type="http://schemas.openxmlformats.org/officeDocument/2006/relationships/image" Target="../media/image70.svg"/><Relationship Id="rId17" Type="http://schemas.openxmlformats.org/officeDocument/2006/relationships/image" Target="../media/image36.png"/><Relationship Id="rId25" Type="http://schemas.openxmlformats.org/officeDocument/2006/relationships/image" Target="../media/image3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1.svg"/><Relationship Id="rId20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5.png"/><Relationship Id="rId24" Type="http://schemas.openxmlformats.org/officeDocument/2006/relationships/image" Target="../media/image75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5.png"/><Relationship Id="rId23" Type="http://schemas.openxmlformats.org/officeDocument/2006/relationships/image" Target="../media/image37.png"/><Relationship Id="rId10" Type="http://schemas.openxmlformats.org/officeDocument/2006/relationships/image" Target="../media/image24.svg"/><Relationship Id="rId19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Relationship Id="rId22" Type="http://schemas.openxmlformats.org/officeDocument/2006/relationships/image" Target="../media/image3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5.png"/><Relationship Id="rId18" Type="http://schemas.openxmlformats.org/officeDocument/2006/relationships/image" Target="../media/image81.svg"/><Relationship Id="rId3" Type="http://schemas.openxmlformats.org/officeDocument/2006/relationships/image" Target="../media/image4.png"/><Relationship Id="rId21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24.svg"/><Relationship Id="rId17" Type="http://schemas.openxmlformats.org/officeDocument/2006/relationships/image" Target="../media/image4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79.svg"/><Relationship Id="rId20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18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9.png"/><Relationship Id="rId23" Type="http://schemas.openxmlformats.org/officeDocument/2006/relationships/image" Target="../media/image9.png"/><Relationship Id="rId10" Type="http://schemas.openxmlformats.org/officeDocument/2006/relationships/image" Target="../media/image22.svg"/><Relationship Id="rId19" Type="http://schemas.openxmlformats.org/officeDocument/2006/relationships/image" Target="../media/image41.png"/><Relationship Id="rId4" Type="http://schemas.openxmlformats.org/officeDocument/2006/relationships/image" Target="../media/image8.svg"/><Relationship Id="rId9" Type="http://schemas.openxmlformats.org/officeDocument/2006/relationships/image" Target="../media/image11.png"/><Relationship Id="rId14" Type="http://schemas.openxmlformats.org/officeDocument/2006/relationships/image" Target="../media/image70.svg"/><Relationship Id="rId22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43.png"/><Relationship Id="rId18" Type="http://schemas.openxmlformats.org/officeDocument/2006/relationships/image" Target="../media/image91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85.svg"/><Relationship Id="rId17" Type="http://schemas.openxmlformats.org/officeDocument/2006/relationships/image" Target="../media/image45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89.svg"/><Relationship Id="rId20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4.png"/><Relationship Id="rId10" Type="http://schemas.openxmlformats.org/officeDocument/2006/relationships/image" Target="../media/image24.svg"/><Relationship Id="rId19" Type="http://schemas.openxmlformats.org/officeDocument/2006/relationships/image" Target="../media/image1.pn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87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46.png"/><Relationship Id="rId18" Type="http://schemas.openxmlformats.org/officeDocument/2006/relationships/image" Target="../media/image38.sv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1.png"/><Relationship Id="rId12" Type="http://schemas.openxmlformats.org/officeDocument/2006/relationships/image" Target="../media/image24.svg"/><Relationship Id="rId17" Type="http://schemas.openxmlformats.org/officeDocument/2006/relationships/image" Target="../media/image1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44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32.svg"/><Relationship Id="rId19" Type="http://schemas.openxmlformats.org/officeDocument/2006/relationships/image" Target="../media/image20.png"/><Relationship Id="rId4" Type="http://schemas.openxmlformats.org/officeDocument/2006/relationships/image" Target="../media/image8.svg"/><Relationship Id="rId9" Type="http://schemas.openxmlformats.org/officeDocument/2006/relationships/image" Target="../media/image16.png"/><Relationship Id="rId14" Type="http://schemas.openxmlformats.org/officeDocument/2006/relationships/image" Target="../media/image93.svg"/><Relationship Id="rId22" Type="http://schemas.openxmlformats.org/officeDocument/2006/relationships/image" Target="../media/image4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="" xmlns:a16="http://schemas.microsoft.com/office/drawing/2014/main" id="{B3A5E4A6-29A9-47FB-B192-D23DD0DB9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108" b="22092"/>
          <a:stretch/>
        </p:blipFill>
        <p:spPr>
          <a:xfrm>
            <a:off x="9169400" y="2929828"/>
            <a:ext cx="3022600" cy="3928172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="" xmlns:a16="http://schemas.microsoft.com/office/drawing/2014/main" id="{1E0EB250-ADC3-48DE-9E6F-F63CAF486F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8178" y="3351825"/>
            <a:ext cx="793822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DB9F50BB-F82D-4BA7-87C6-CCBB55C39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41952"/>
          <a:stretch/>
        </p:blipFill>
        <p:spPr>
          <a:xfrm>
            <a:off x="5951035" y="0"/>
            <a:ext cx="2868103" cy="2605087"/>
          </a:xfrm>
          <a:prstGeom prst="rect">
            <a:avLst/>
          </a:prstGeom>
        </p:spPr>
      </p:pic>
      <p:sp>
        <p:nvSpPr>
          <p:cNvPr id="65" name="그림 개체 틀 17">
            <a:extLst>
              <a:ext uri="{FF2B5EF4-FFF2-40B4-BE49-F238E27FC236}">
                <a16:creationId xmlns="" xmlns:a16="http://schemas.microsoft.com/office/drawing/2014/main" id="{B10AAEC6-7D05-46AA-9580-6D7D98E09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79044" y="1115819"/>
            <a:ext cx="4626366" cy="462636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8"/>
            <a:extLst>
              <a:ext uri="{FF2B5EF4-FFF2-40B4-BE49-F238E27FC236}">
                <a16:creationId xmlns="" xmlns:a16="http://schemas.microsoft.com/office/drawing/2014/main" id="{6F969D8B-D095-4649-A930-128EE17C7F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11"/>
            <a:extLst>
              <a:ext uri="{FF2B5EF4-FFF2-40B4-BE49-F238E27FC236}">
                <a16:creationId xmlns="" xmlns:a16="http://schemas.microsoft.com/office/drawing/2014/main" id="{333FFBE2-5C17-4580-88E0-1E46E3CC6B6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F92B5767-9394-4DDA-9112-5DFCEDFA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t="64593"/>
          <a:stretch/>
        </p:blipFill>
        <p:spPr>
          <a:xfrm>
            <a:off x="8092044" y="0"/>
            <a:ext cx="1620118" cy="958496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6D4031B0-A972-4AB0-A934-3EE96E4DF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t="27399"/>
          <a:stretch/>
        </p:blipFill>
        <p:spPr>
          <a:xfrm>
            <a:off x="636701" y="-1"/>
            <a:ext cx="1592236" cy="163590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509B72A5-1747-484A-B636-072190B6BDA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240" y="375146"/>
            <a:ext cx="1458798" cy="123776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EC396FEE-5B17-423F-93E4-BD231E09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r="34244"/>
          <a:stretch/>
        </p:blipFill>
        <p:spPr>
          <a:xfrm>
            <a:off x="11653769" y="2996671"/>
            <a:ext cx="538231" cy="818535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F481A358-21C7-4AE9-B7A2-AA9E892A87F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176941" y="745557"/>
            <a:ext cx="756715" cy="8673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DA01C34B-A888-4BDB-8612-2D26A60F626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47325" y="5667374"/>
            <a:ext cx="338360" cy="31477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1599D31C-7B32-494E-BC18-D15AB05B8F5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50798" y="4848839"/>
            <a:ext cx="529500" cy="5400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4F878100-FB03-4F96-AF8C-285715685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="" xmlns:a16="http://schemas.microsoft.com/office/drawing/2014/main" id="{26C30E6C-4E5F-462C-806C-8F95F8F62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 l="34154"/>
          <a:stretch/>
        </p:blipFill>
        <p:spPr>
          <a:xfrm>
            <a:off x="-1" y="5249417"/>
            <a:ext cx="960559" cy="1233437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="" xmlns:a16="http://schemas.microsoft.com/office/drawing/2014/main" id="{9EB7693F-0FB4-42AA-9F9A-B16561BD977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38570" y="5060323"/>
            <a:ext cx="574752" cy="39053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52F71EEC-7305-4103-8F1E-0C221EF43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 r="18484" b="58858"/>
          <a:stretch/>
        </p:blipFill>
        <p:spPr>
          <a:xfrm>
            <a:off x="10434495" y="6036839"/>
            <a:ext cx="1757505" cy="8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그래픽 26">
            <a:extLst>
              <a:ext uri="{FF2B5EF4-FFF2-40B4-BE49-F238E27FC236}">
                <a16:creationId xmlns=""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9989391" y="-783143"/>
            <a:ext cx="793822" cy="236010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21210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360890" y="300110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V="1">
            <a:off x="9721181" y="0"/>
            <a:ext cx="2470819" cy="893324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353063" y="385012"/>
            <a:ext cx="323275" cy="219662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="" xmlns:a16="http://schemas.microsoft.com/office/drawing/2014/main" id="{AF72DA75-4448-4FA5-8C8E-D8122A720C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6" y="3428993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5889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5297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6190" b="41734"/>
          <a:stretch/>
        </p:blipFill>
        <p:spPr>
          <a:xfrm flipH="1">
            <a:off x="-3" y="6137689"/>
            <a:ext cx="2470818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656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r="50000"/>
          <a:stretch/>
        </p:blipFill>
        <p:spPr>
          <a:xfrm>
            <a:off x="11782733" y="4023269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22113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27399"/>
          <a:stretch/>
        </p:blipFill>
        <p:spPr>
          <a:xfrm>
            <a:off x="438835" y="-1"/>
            <a:ext cx="1013599" cy="10414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237" y="238813"/>
            <a:ext cx="928654" cy="787949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3223"/>
          <a:stretch/>
        </p:blipFill>
        <p:spPr>
          <a:xfrm rot="16200000">
            <a:off x="10757730" y="5423733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16200000" flipH="1">
            <a:off x="9341125" y="4007127"/>
            <a:ext cx="2097528" cy="3604217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="" xmlns:a16="http://schemas.microsoft.com/office/drawing/2014/main" id="{96816F78-61F1-4D1F-85D6-5A35385D9DCC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8446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="" xmlns:a16="http://schemas.microsoft.com/office/drawing/2014/main" id="{576DBE92-EC69-4DE9-8A48-88F22B9AA66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326481" y="18446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5671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 flipH="1" flipV="1">
            <a:off x="10381540" y="-549651"/>
            <a:ext cx="1260811" cy="236011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 flipH="1" flipV="1">
            <a:off x="-1" y="1"/>
            <a:ext cx="2049398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V="1">
            <a:off x="8775031" y="1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 flipV="1">
            <a:off x="10555703" y="423522"/>
            <a:ext cx="311686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 flipV="1">
            <a:off x="11496089" y="6056465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23957" y="2241002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r="39100"/>
          <a:stretch/>
        </p:blipFill>
        <p:spPr>
          <a:xfrm flipH="1" flipV="1">
            <a:off x="-1" y="2124087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t="79153"/>
          <a:stretch/>
        </p:blipFill>
        <p:spPr>
          <a:xfrm flipH="1" flipV="1">
            <a:off x="8506246" y="643448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-1" y="4497893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 flipV="1">
            <a:off x="88380" y="6204664"/>
            <a:ext cx="401003" cy="459635"/>
          </a:xfrm>
          <a:prstGeom prst="rect">
            <a:avLst/>
          </a:prstGeom>
        </p:spPr>
      </p:pic>
      <p:sp>
        <p:nvSpPr>
          <p:cNvPr id="17" name="그림 개체 틀 4">
            <a:extLst>
              <a:ext uri="{FF2B5EF4-FFF2-40B4-BE49-F238E27FC236}">
                <a16:creationId xmlns="" xmlns:a16="http://schemas.microsoft.com/office/drawing/2014/main" id="{21C03B2D-3B15-433E-B7CF-0035A33895C7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74526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="" xmlns:a16="http://schemas.microsoft.com/office/drawing/2014/main" id="{349E435F-6DE1-4AA5-A0C6-4F14E84AE17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62280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4">
            <a:extLst>
              <a:ext uri="{FF2B5EF4-FFF2-40B4-BE49-F238E27FC236}">
                <a16:creationId xmlns="" xmlns:a16="http://schemas.microsoft.com/office/drawing/2014/main" id="{5A9C6285-C52A-4E86-B88B-CE934725BD04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8366810" y="1516739"/>
            <a:ext cx="2946400" cy="2946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1666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16200000" flipH="1">
            <a:off x="9392832" y="4058831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5400000">
            <a:off x="-1122256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710011" y="5982146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t="21663" r="28380"/>
          <a:stretch/>
        </p:blipFill>
        <p:spPr>
          <a:xfrm flipH="1">
            <a:off x="-1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00242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25041" t="44216"/>
          <a:stretch/>
        </p:blipFill>
        <p:spPr>
          <a:xfrm flipH="1">
            <a:off x="10553948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t="68346"/>
          <a:stretch/>
        </p:blipFill>
        <p:spPr>
          <a:xfrm flipH="1">
            <a:off x="9415870" y="0"/>
            <a:ext cx="1620118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15700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H="1" flipV="1">
            <a:off x="0" y="6168762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flipH="1">
            <a:off x="217926" y="5904281"/>
            <a:ext cx="461863" cy="559958"/>
          </a:xfrm>
          <a:prstGeom prst="rect">
            <a:avLst/>
          </a:prstGeom>
        </p:spPr>
      </p:pic>
      <p:sp>
        <p:nvSpPr>
          <p:cNvPr id="17" name="그림 개체 틀 12">
            <a:extLst>
              <a:ext uri="{FF2B5EF4-FFF2-40B4-BE49-F238E27FC236}">
                <a16:creationId xmlns="" xmlns:a16="http://schemas.microsoft.com/office/drawing/2014/main" id="{8D1E2A6E-0760-45E1-85CB-ADEFB1D05C2F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1504951" y="1288271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12">
            <a:extLst>
              <a:ext uri="{FF2B5EF4-FFF2-40B4-BE49-F238E27FC236}">
                <a16:creationId xmlns="" xmlns:a16="http://schemas.microsoft.com/office/drawing/2014/main" id="{5E0DBFCB-B3FC-4468-AA30-89FDA56E5D28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096000" y="1288271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12">
            <a:extLst>
              <a:ext uri="{FF2B5EF4-FFF2-40B4-BE49-F238E27FC236}">
                <a16:creationId xmlns="" xmlns:a16="http://schemas.microsoft.com/office/drawing/2014/main" id="{DD92CC4E-9278-4579-A648-500915F8356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800476" y="3592606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12">
            <a:extLst>
              <a:ext uri="{FF2B5EF4-FFF2-40B4-BE49-F238E27FC236}">
                <a16:creationId xmlns="" xmlns:a16="http://schemas.microsoft.com/office/drawing/2014/main" id="{AE9DD117-B253-408E-937A-00646B4133F3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8391525" y="3592606"/>
            <a:ext cx="2140731" cy="2140729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79065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3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0" y="5607021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8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-1" y="299221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0" y="110127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8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8" y="5938821"/>
            <a:ext cx="756715" cy="867357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="" xmlns:a16="http://schemas.microsoft.com/office/drawing/2014/main" id="{4AC81B91-FE0F-48CD-A64A-416F7D157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8" y="1059419"/>
            <a:ext cx="2194694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1848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0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2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1" y="6066181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7" y="5262117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6" y="-260595"/>
            <a:ext cx="1652076" cy="217326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4"/>
            <a:ext cx="2178226" cy="3476806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="" xmlns:a16="http://schemas.microsoft.com/office/drawing/2014/main" id="{59B65F3D-4726-4B0A-93E5-907C1215FE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6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40071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="" xmlns:a16="http://schemas.microsoft.com/office/drawing/2014/main" id="{7A14EF0F-09C6-45B1-A7DA-6E9F2C949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1" r="1504"/>
          <a:stretch/>
        </p:blipFill>
        <p:spPr>
          <a:xfrm rot="5400000">
            <a:off x="549648" y="5047542"/>
            <a:ext cx="1260811" cy="236011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31FE7D41-06ED-4C58-8FAE-6754F531E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8" cy="3312718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A879DC93-FBA3-45DA-9BB1-7066B9DB9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A6D97CAF-F27D-451E-9F06-45ED1B2649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4"/>
            <a:ext cx="311686" cy="377885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DB95A173-20FE-44F0-98DA-10D867DAD6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2" y="241579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04B629C4-5758-4E5E-BC1E-85CB604929C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7" y="379846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0D7D245F-2BC8-481B-B6D8-B9315E3F62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3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85FEA7AB-512B-4F76-AD77-B78F90DE9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0" y="-1"/>
            <a:ext cx="2989843" cy="423521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="" xmlns:a16="http://schemas.microsoft.com/office/drawing/2014/main" id="{F11C3292-0978-4BF5-BAF3-B205C91263B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6200000" flipH="1" flipV="1">
            <a:off x="10228296" y="-396404"/>
            <a:ext cx="1567300" cy="2360108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="" xmlns:a16="http://schemas.microsoft.com/office/drawing/2014/main" id="{9F9405E4-C48A-4EAB-95B8-DEE85185408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6" y="193702"/>
            <a:ext cx="401003" cy="459635"/>
          </a:xfrm>
          <a:prstGeom prst="rect">
            <a:avLst/>
          </a:prstGeom>
        </p:spPr>
      </p:pic>
      <p:sp>
        <p:nvSpPr>
          <p:cNvPr id="29" name="그림 개체 틀 8">
            <a:extLst>
              <a:ext uri="{FF2B5EF4-FFF2-40B4-BE49-F238E27FC236}">
                <a16:creationId xmlns="" xmlns:a16="http://schemas.microsoft.com/office/drawing/2014/main" id="{DB549D36-3F7A-445D-A020-5AE3D8AFF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41681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">
            <a:hlinkClick r:id="rId2"/>
            <a:extLst>
              <a:ext uri="{FF2B5EF4-FFF2-40B4-BE49-F238E27FC236}">
                <a16:creationId xmlns="" xmlns:a16="http://schemas.microsoft.com/office/drawing/2014/main" id="{378D4F89-C0DC-473B-935C-3E4412011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2" name="TextBox 31">
            <a:hlinkClick r:id="rId5"/>
            <a:extLst>
              <a:ext uri="{FF2B5EF4-FFF2-40B4-BE49-F238E27FC236}">
                <a16:creationId xmlns="" xmlns:a16="http://schemas.microsoft.com/office/drawing/2014/main" id="{C950B496-43BB-4B43-92E3-87A8F744D55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FE226A19-C7D0-4B02-A970-E76F6BE01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A5BE0D48-2EF9-4C27-8B5D-D457A5AD5A4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9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>
            <a:off x="9722527" y="-562035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662" y="6039373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H="1">
            <a:off x="0" y="5891468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415252" y="5081252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V="1">
            <a:off x="734061" y="-734061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7433" y="306003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66352" y="6331516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47808" y="6418138"/>
            <a:ext cx="255770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69160" y="250724"/>
            <a:ext cx="287375" cy="1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689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1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98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76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70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30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09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90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04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97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8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="" xmlns:a16="http://schemas.microsoft.com/office/drawing/2014/main" id="{B9C4950D-7322-4204-A67E-049B54FE5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408785" y="-783143"/>
            <a:ext cx="793822" cy="2360108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428" y="447288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01608" y="300110"/>
            <a:ext cx="529500" cy="54007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43465" r="2725" b="27738"/>
          <a:stretch/>
        </p:blipFill>
        <p:spPr>
          <a:xfrm flipH="1" flipV="1">
            <a:off x="-2" y="0"/>
            <a:ext cx="2470819" cy="893324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90006" y="5982146"/>
            <a:ext cx="461863" cy="559958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5660" y="385012"/>
            <a:ext cx="323275" cy="21966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C521A2A0-AB1A-465E-B6E6-1B4C8E1C1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r="6252" b="56084"/>
          <a:stretch/>
        </p:blipFill>
        <p:spPr>
          <a:xfrm>
            <a:off x="9434867" y="6024284"/>
            <a:ext cx="2757133" cy="83371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69701" r="15883" b="54354"/>
          <a:stretch/>
        </p:blipFill>
        <p:spPr>
          <a:xfrm>
            <a:off x="11398176" y="4556531"/>
            <a:ext cx="793823" cy="2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50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35755" y="153354"/>
            <a:ext cx="500945" cy="57419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6190" b="41734"/>
          <a:stretch/>
        </p:blipFill>
        <p:spPr>
          <a:xfrm>
            <a:off x="9721182" y="6137689"/>
            <a:ext cx="2470818" cy="720311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224478" y="5857710"/>
            <a:ext cx="461863" cy="559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r="50000"/>
          <a:stretch/>
        </p:blipFill>
        <p:spPr>
          <a:xfrm flipH="1">
            <a:off x="-3" y="4023269"/>
            <a:ext cx="409267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258344" y="3919828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7356B51F-2435-4805-9C1E-068E80809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27399"/>
          <a:stretch/>
        </p:blipFill>
        <p:spPr>
          <a:xfrm flipH="1">
            <a:off x="9963063" y="-1"/>
            <a:ext cx="1592236" cy="1635909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2F4E39FC-245E-4FEE-9CB4-6E38DDF091B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640962" y="375146"/>
            <a:ext cx="1458798" cy="1237768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340B92B2-0BE5-465F-A312-AC0F806E8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3223"/>
          <a:stretch/>
        </p:blipFill>
        <p:spPr>
          <a:xfrm rot="5400000" flipH="1">
            <a:off x="925842" y="5423733"/>
            <a:ext cx="508425" cy="2360108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l="45108" r="16800" b="28516"/>
          <a:stretch/>
        </p:blipFill>
        <p:spPr>
          <a:xfrm rot="5400000">
            <a:off x="753344" y="4007127"/>
            <a:ext cx="2097528" cy="36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61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C4B30BF3-D146-4078-BE79-4B38C24C7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" r="1504"/>
          <a:stretch/>
        </p:blipFill>
        <p:spPr>
          <a:xfrm rot="5400000">
            <a:off x="549648" y="5047542"/>
            <a:ext cx="1260811" cy="2360110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5108" r="17674" b="34298"/>
          <a:stretch/>
        </p:blipFill>
        <p:spPr>
          <a:xfrm>
            <a:off x="10142602" y="3545282"/>
            <a:ext cx="2049398" cy="3312718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4610" y="6056594"/>
            <a:ext cx="311686" cy="377885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882" y="241579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49507" y="3798464"/>
            <a:ext cx="818535" cy="818535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r="39100"/>
          <a:stretch/>
        </p:blipFill>
        <p:spPr>
          <a:xfrm>
            <a:off x="11880473" y="4261872"/>
            <a:ext cx="311527" cy="47204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t="79153"/>
          <a:stretch/>
        </p:blipFill>
        <p:spPr>
          <a:xfrm>
            <a:off x="695910" y="-1"/>
            <a:ext cx="2989843" cy="42352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5C5B5CDD-F6EC-424E-B463-464B6291A86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10624700" y="0"/>
            <a:ext cx="1567300" cy="23601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02616" y="193702"/>
            <a:ext cx="401003" cy="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42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5108" r="20252" b="26798"/>
          <a:stretch/>
        </p:blipFill>
        <p:spPr>
          <a:xfrm rot="5400000">
            <a:off x="891731" y="4058831"/>
            <a:ext cx="1907437" cy="369090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>
            <a:off x="9897288" y="4563288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961" y="5982146"/>
            <a:ext cx="407028" cy="55995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t="21663" r="28380"/>
          <a:stretch/>
        </p:blipFill>
        <p:spPr>
          <a:xfrm>
            <a:off x="11605773" y="0"/>
            <a:ext cx="586228" cy="641214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80218" y="192427"/>
            <a:ext cx="511540" cy="47204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31043B37-A9C5-4E92-95D2-CC0232A19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25041" t="44216"/>
          <a:stretch/>
        </p:blipFill>
        <p:spPr>
          <a:xfrm>
            <a:off x="0" y="0"/>
            <a:ext cx="1638052" cy="190743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464F1EE8-2071-4C0A-B4B2-3BE3B1AD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t="68346"/>
          <a:stretch/>
        </p:blipFill>
        <p:spPr>
          <a:xfrm>
            <a:off x="1156012" y="0"/>
            <a:ext cx="1620118" cy="856896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3057" y="329878"/>
            <a:ext cx="543243" cy="62267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8BE90AF5-59AD-4C29-8F07-AE69F0701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t="62086" r="23375"/>
          <a:stretch/>
        </p:blipFill>
        <p:spPr>
          <a:xfrm flipV="1">
            <a:off x="9956800" y="6168762"/>
            <a:ext cx="2235200" cy="68923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512211" y="5904281"/>
            <a:ext cx="461863" cy="5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70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="" xmlns:a16="http://schemas.microsoft.com/office/drawing/2014/main" id="{0F0E09A9-4C68-4AE3-986E-9503CB1B9E0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7301" y="299221"/>
            <a:ext cx="338360" cy="314772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="" xmlns:a16="http://schemas.microsoft.com/office/drawing/2014/main" id="{3D333ACA-0BE9-481A-8B79-4C0EA1F87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29609" r="14524"/>
          <a:stretch/>
        </p:blipFill>
        <p:spPr>
          <a:xfrm>
            <a:off x="11739403" y="0"/>
            <a:ext cx="452597" cy="38016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5584" b="5159"/>
          <a:stretch/>
        </p:blipFill>
        <p:spPr>
          <a:xfrm flipH="1">
            <a:off x="0" y="5685544"/>
            <a:ext cx="3416968" cy="1172456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000" y="5607021"/>
            <a:ext cx="407028" cy="55995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DEA6454A-B260-4F96-82D5-7F124650D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r="21251" b="58858"/>
          <a:stretch/>
        </p:blipFill>
        <p:spPr>
          <a:xfrm>
            <a:off x="9209708" y="5887000"/>
            <a:ext cx="2982292" cy="971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C0AB412C-F36D-480C-832E-2E2061A3B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l="12390"/>
          <a:stretch/>
        </p:blipFill>
        <p:spPr>
          <a:xfrm>
            <a:off x="-1" y="299221"/>
            <a:ext cx="1278059" cy="123343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1C7F7913-E78F-4881-972E-AAC29AE85BC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6070" y="110127"/>
            <a:ext cx="574752" cy="390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45108" r="17674" b="29954"/>
          <a:stretch/>
        </p:blipFill>
        <p:spPr>
          <a:xfrm>
            <a:off x="10142602" y="3326252"/>
            <a:ext cx="2049398" cy="353174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11398" y="5938821"/>
            <a:ext cx="756715" cy="8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81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3141" y="266080"/>
            <a:ext cx="756715" cy="867357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584" b="5159"/>
          <a:stretch/>
        </p:blipFill>
        <p:spPr>
          <a:xfrm rot="16200000" flipH="1" flipV="1">
            <a:off x="-1122255" y="4563288"/>
            <a:ext cx="3416968" cy="1172456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12" y="266080"/>
            <a:ext cx="461863" cy="55995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="" xmlns:a16="http://schemas.microsoft.com/office/drawing/2014/main" id="{D3AB8397-FD44-4224-9446-EAB1D8C00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77399" t="20571"/>
          <a:stretch/>
        </p:blipFill>
        <p:spPr>
          <a:xfrm rot="16200000">
            <a:off x="520411" y="6066181"/>
            <a:ext cx="271407" cy="131223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="" xmlns:a16="http://schemas.microsoft.com/office/drawing/2014/main" id="{D156067D-CB9C-417D-BD35-BF6524896B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6200000">
            <a:off x="10596117" y="5262117"/>
            <a:ext cx="831657" cy="236010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="" xmlns:a16="http://schemas.microsoft.com/office/drawing/2014/main" id="{C7852772-2FD6-4382-8ED2-D660C20CF1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260596" y="-260595"/>
            <a:ext cx="1652076" cy="217326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45108" r="15334" b="31044"/>
          <a:stretch/>
        </p:blipFill>
        <p:spPr>
          <a:xfrm rot="16200000" flipH="1">
            <a:off x="9364484" y="4030484"/>
            <a:ext cx="2178226" cy="34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5833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5D335403-97D4-4AD1-A8A4-7D5B819EE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="" xmlns:a16="http://schemas.microsoft.com/office/drawing/2014/main" id="{DA5873B2-08F6-4C82-A97C-E333ECFF11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E8747BF5-C835-4050-9697-A3815CB8D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45108" r="20252" b="39876"/>
          <a:stretch/>
        </p:blipFill>
        <p:spPr>
          <a:xfrm rot="16200000" flipH="1" flipV="1">
            <a:off x="562035" y="4388527"/>
            <a:ext cx="1907438" cy="303150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="" xmlns:a16="http://schemas.microsoft.com/office/drawing/2014/main" id="{B1775050-85D2-4189-B233-2EB4FA7072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11374147" y="372531"/>
            <a:ext cx="389191" cy="44609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="" xmlns:a16="http://schemas.microsoft.com/office/drawing/2014/main" id="{0A8FB555-0A12-4ED9-8D76-B83468BDA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41725" r="41086" b="21817"/>
          <a:stretch/>
        </p:blipFill>
        <p:spPr>
          <a:xfrm flipV="1">
            <a:off x="11402728" y="0"/>
            <a:ext cx="789272" cy="96653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="" xmlns:a16="http://schemas.microsoft.com/office/drawing/2014/main" id="{357615AA-E5D8-4D86-B03F-C65BD0813A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 flipH="1" flipV="1">
            <a:off x="583360" y="-583360"/>
            <a:ext cx="1193388" cy="2360108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="" xmlns:a16="http://schemas.microsoft.com/office/drawing/2014/main" id="{30878F19-3C26-4FA0-9C17-9B951765D16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 flipH="1">
            <a:off x="10565953" y="5231953"/>
            <a:ext cx="891986" cy="236010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="" xmlns:a16="http://schemas.microsoft.com/office/drawing/2014/main" id="{E0DC088E-E8BF-415C-94C2-00456EC33F3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11163635" y="6272018"/>
            <a:ext cx="230932" cy="279979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="" xmlns:a16="http://schemas.microsoft.com/office/drawing/2014/main" id="{815144E6-0B0E-4160-B3E0-6C5989E79BE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 flipV="1">
            <a:off x="1816381" y="117217"/>
            <a:ext cx="409267" cy="40926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="" xmlns:a16="http://schemas.microsoft.com/office/drawing/2014/main" id="{677E764D-8160-459A-AB1C-21219921627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 flipV="1">
            <a:off x="2388422" y="203841"/>
            <a:ext cx="255770" cy="23602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="" xmlns:a16="http://schemas.microsoft.com/office/drawing/2014/main" id="{7EC30820-31A0-4634-AD43-55962998017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 flipV="1">
            <a:off x="9935465" y="6412008"/>
            <a:ext cx="287375" cy="195268"/>
          </a:xfrm>
          <a:prstGeom prst="rect">
            <a:avLst/>
          </a:prstGeom>
        </p:spPr>
      </p:pic>
      <p:sp>
        <p:nvSpPr>
          <p:cNvPr id="16" name="그림 개체 틀 12">
            <a:extLst>
              <a:ext uri="{FF2B5EF4-FFF2-40B4-BE49-F238E27FC236}">
                <a16:creationId xmlns="" xmlns:a16="http://schemas.microsoft.com/office/drawing/2014/main" id="{8E01CC9A-453A-442B-997F-3C0DC45C43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3105" y="689690"/>
            <a:ext cx="4441037" cy="5478620"/>
          </a:xfrm>
          <a:prstGeom prst="roundRect">
            <a:avLst>
              <a:gd name="adj" fmla="val 85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24258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72" r:id="rId17"/>
    <p:sldLayoutId id="2147483664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latinLnBrk="0"/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3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166C97-2891-4B5B-91B7-6E780A587854}"/>
              </a:ext>
            </a:extLst>
          </p:cNvPr>
          <p:cNvSpPr txBox="1"/>
          <p:nvPr/>
        </p:nvSpPr>
        <p:spPr>
          <a:xfrm>
            <a:off x="-295275" y="2125622"/>
            <a:ext cx="7668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6000" dirty="0" smtClean="0">
                <a:solidFill>
                  <a:srgbClr val="2EC9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Секреты семейного воспитания</a:t>
            </a:r>
            <a:endParaRPr lang="ko-KR" altLang="en-US" sz="6000" dirty="0">
              <a:solidFill>
                <a:srgbClr val="2EC9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="" xmlns:a16="http://schemas.microsoft.com/office/drawing/2014/main" id="{16DCBE10-328D-427B-9252-6E5DA822F8F1}"/>
              </a:ext>
            </a:extLst>
          </p:cNvPr>
          <p:cNvSpPr/>
          <p:nvPr/>
        </p:nvSpPr>
        <p:spPr>
          <a:xfrm>
            <a:off x="2488489" y="5212766"/>
            <a:ext cx="2466363" cy="395512"/>
          </a:xfrm>
          <a:prstGeom prst="roundRect">
            <a:avLst>
              <a:gd name="adj" fmla="val 50000"/>
            </a:avLst>
          </a:prstGeom>
          <a:solidFill>
            <a:srgbClr val="FF9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r="7869"/>
          <a:stretch>
            <a:fillRect/>
          </a:stretch>
        </p:blipFill>
        <p:spPr bwMode="auto"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>
            <a:extLst>
              <a:ext uri="{FF2B5EF4-FFF2-40B4-BE49-F238E27FC236}">
                <a16:creationId xmlns="" xmlns:a16="http://schemas.microsoft.com/office/drawing/2014/main" id="{793DCD95-261C-4870-907A-6E6E581F9F02}"/>
              </a:ext>
            </a:extLst>
          </p:cNvPr>
          <p:cNvCxnSpPr>
            <a:cxnSpLocks/>
          </p:cNvCxnSpPr>
          <p:nvPr/>
        </p:nvCxnSpPr>
        <p:spPr>
          <a:xfrm>
            <a:off x="1533525" y="3953140"/>
            <a:ext cx="81089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37A5E0D-F698-4150-99EA-50A10EB05D56}"/>
              </a:ext>
            </a:extLst>
          </p:cNvPr>
          <p:cNvSpPr txBox="1"/>
          <p:nvPr/>
        </p:nvSpPr>
        <p:spPr>
          <a:xfrm>
            <a:off x="679218" y="2254422"/>
            <a:ext cx="3445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«Сейчас же перестань!», «Убери!», </a:t>
            </a:r>
          </a:p>
          <a:p>
            <a:pPr lvl="0"/>
            <a:r>
              <a:rPr lang="ru-RU" sz="1600" dirty="0" smtClean="0"/>
              <a:t>«Быстро </a:t>
            </a:r>
            <a:r>
              <a:rPr lang="ru-RU" sz="1600" dirty="0"/>
              <a:t>в кровать!», «Чтобы больше я этого не слышал!», «Замолчи!»</a:t>
            </a:r>
          </a:p>
          <a:p>
            <a:endParaRPr lang="en-US" altLang="ko-KR" sz="1600" dirty="0">
              <a:solidFill>
                <a:srgbClr val="3B403A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41482987-DD0A-4B8D-924B-C3748EE56015}"/>
              </a:ext>
            </a:extLst>
          </p:cNvPr>
          <p:cNvSpPr/>
          <p:nvPr/>
        </p:nvSpPr>
        <p:spPr>
          <a:xfrm>
            <a:off x="974725" y="1824061"/>
            <a:ext cx="3149600" cy="32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ru-RU" sz="2000" b="1" dirty="0"/>
              <a:t>Приказы, команды: 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88DC2C38-A71C-43BB-A4EC-71F9B76DA4D4}"/>
              </a:ext>
            </a:extLst>
          </p:cNvPr>
          <p:cNvSpPr/>
          <p:nvPr/>
        </p:nvSpPr>
        <p:spPr>
          <a:xfrm>
            <a:off x="1592490" y="2147163"/>
            <a:ext cx="10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8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F5EAAC7-58E3-44CC-81C7-BDFD1CE93B89}"/>
              </a:ext>
            </a:extLst>
          </p:cNvPr>
          <p:cNvSpPr txBox="1"/>
          <p:nvPr/>
        </p:nvSpPr>
        <p:spPr>
          <a:xfrm>
            <a:off x="4521200" y="2254884"/>
            <a:ext cx="31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«Ты очень расстроился, услышав это от друга», Тебе </a:t>
            </a:r>
            <a:r>
              <a:rPr lang="ru-RU" sz="1600" dirty="0" smtClean="0"/>
              <a:t>наверное</a:t>
            </a:r>
          </a:p>
          <a:p>
            <a:pPr lvl="0"/>
            <a:r>
              <a:rPr lang="ru-RU" sz="1600" dirty="0" smtClean="0"/>
              <a:t> </a:t>
            </a:r>
            <a:r>
              <a:rPr lang="ru-RU" sz="1600" dirty="0"/>
              <a:t>было очень неловко?</a:t>
            </a:r>
            <a:endParaRPr lang="en-US" altLang="ko-KR" sz="1600" dirty="0">
              <a:solidFill>
                <a:srgbClr val="3B403A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9916B743-CF1D-4BCB-AF35-904732EEB34E}"/>
              </a:ext>
            </a:extLst>
          </p:cNvPr>
          <p:cNvSpPr/>
          <p:nvPr/>
        </p:nvSpPr>
        <p:spPr>
          <a:xfrm>
            <a:off x="4663843" y="1857565"/>
            <a:ext cx="3149600" cy="32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ru-RU" sz="2000" b="1" dirty="0"/>
              <a:t>Активное слушание: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13F63DF5-174C-4367-BE23-76275FEF4C06}"/>
              </a:ext>
            </a:extLst>
          </p:cNvPr>
          <p:cNvSpPr/>
          <p:nvPr/>
        </p:nvSpPr>
        <p:spPr>
          <a:xfrm>
            <a:off x="5702068" y="2147163"/>
            <a:ext cx="10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8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A2FB9C5-B2CB-47E5-894B-68E3D42ED8BF}"/>
              </a:ext>
            </a:extLst>
          </p:cNvPr>
          <p:cNvSpPr txBox="1"/>
          <p:nvPr/>
        </p:nvSpPr>
        <p:spPr>
          <a:xfrm>
            <a:off x="8191964" y="2166356"/>
            <a:ext cx="323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«Если ты не прекратишь плакать, я уйду», «Смотри, как бы не стало хуже»,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DFDB5E83-683D-4F45-9FC5-F7C57BE1EDC2}"/>
              </a:ext>
            </a:extLst>
          </p:cNvPr>
          <p:cNvSpPr/>
          <p:nvPr/>
        </p:nvSpPr>
        <p:spPr>
          <a:xfrm>
            <a:off x="8067675" y="1725832"/>
            <a:ext cx="314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Угрозы</a:t>
            </a:r>
            <a:r>
              <a:rPr lang="ru-RU" sz="2000" b="1" dirty="0"/>
              <a:t>:</a:t>
            </a:r>
            <a:endParaRPr lang="ru-RU" sz="2000" dirty="0"/>
          </a:p>
          <a:p>
            <a:endParaRPr lang="ko-KR" altLang="en-US" sz="20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106CFD3A-DED2-4C1D-AB2D-A52500872CC3}"/>
              </a:ext>
            </a:extLst>
          </p:cNvPr>
          <p:cNvSpPr/>
          <p:nvPr/>
        </p:nvSpPr>
        <p:spPr>
          <a:xfrm>
            <a:off x="1592490" y="4181740"/>
            <a:ext cx="107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800" dirty="0">
              <a:solidFill>
                <a:srgbClr val="2EC9B3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005382D-999E-4F05-95BF-324F382AD31D}"/>
              </a:ext>
            </a:extLst>
          </p:cNvPr>
          <p:cNvSpPr txBox="1"/>
          <p:nvPr/>
        </p:nvSpPr>
        <p:spPr>
          <a:xfrm>
            <a:off x="679217" y="4095307"/>
            <a:ext cx="3245083" cy="80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Aft>
                <a:spcPts val="100"/>
              </a:spcAft>
            </a:pPr>
            <a:r>
              <a:rPr lang="ru-RU" sz="1600" dirty="0"/>
              <a:t>«Меня очень беспокоит </a:t>
            </a:r>
            <a:r>
              <a:rPr lang="ru-RU" sz="1600" dirty="0" smtClean="0"/>
              <a:t>эта</a:t>
            </a:r>
          </a:p>
          <a:p>
            <a:pPr>
              <a:lnSpc>
                <a:spcPct val="70000"/>
              </a:lnSpc>
              <a:spcAft>
                <a:spcPts val="100"/>
              </a:spcAft>
            </a:pPr>
            <a:r>
              <a:rPr lang="ru-RU" sz="1600" dirty="0" smtClean="0"/>
              <a:t> </a:t>
            </a:r>
            <a:r>
              <a:rPr lang="ru-RU" sz="1600" dirty="0"/>
              <a:t>ситуация», «Меня очень утомляет шум», </a:t>
            </a:r>
          </a:p>
          <a:p>
            <a:pPr lvl="0">
              <a:lnSpc>
                <a:spcPct val="70000"/>
              </a:lnSpc>
              <a:spcAft>
                <a:spcPts val="100"/>
              </a:spcAft>
            </a:pPr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B1ECD8BD-0DAF-476C-867C-559A9168BB9D}"/>
              </a:ext>
            </a:extLst>
          </p:cNvPr>
          <p:cNvSpPr/>
          <p:nvPr/>
        </p:nvSpPr>
        <p:spPr>
          <a:xfrm>
            <a:off x="611415" y="3633126"/>
            <a:ext cx="3512910" cy="32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ru-RU" sz="2000" b="1" dirty="0"/>
              <a:t>«Я-сообщение»: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9AF75CC-F3A9-4297-AABB-98684C5242C6}"/>
              </a:ext>
            </a:extLst>
          </p:cNvPr>
          <p:cNvSpPr txBox="1"/>
          <p:nvPr/>
        </p:nvSpPr>
        <p:spPr>
          <a:xfrm>
            <a:off x="2026330" y="613742"/>
            <a:ext cx="801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>
                <a:solidFill>
                  <a:srgbClr val="163248"/>
                </a:solidFill>
                <a:latin typeface="Damion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4400" b="1" dirty="0" smtClean="0">
                <a:solidFill>
                  <a:srgbClr val="FF9B82"/>
                </a:solidFill>
              </a:rPr>
              <a:t>Типы реакций родителей </a:t>
            </a:r>
            <a:endParaRPr lang="ru-RU" sz="4400" dirty="0">
              <a:solidFill>
                <a:srgbClr val="FF9B82"/>
              </a:solidFill>
            </a:endParaRPr>
          </a:p>
        </p:txBody>
      </p:sp>
      <p:sp>
        <p:nvSpPr>
          <p:cNvPr id="16" name="직사각형 31">
            <a:extLst>
              <a:ext uri="{FF2B5EF4-FFF2-40B4-BE49-F238E27FC236}">
                <a16:creationId xmlns="" xmlns:a16="http://schemas.microsoft.com/office/drawing/2014/main" id="{B1ECD8BD-0DAF-476C-867C-559A9168BB9D}"/>
              </a:ext>
            </a:extLst>
          </p:cNvPr>
          <p:cNvSpPr/>
          <p:nvPr/>
        </p:nvSpPr>
        <p:spPr>
          <a:xfrm>
            <a:off x="4276725" y="3658989"/>
            <a:ext cx="35129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100"/>
              </a:spcAft>
            </a:pPr>
            <a:r>
              <a:rPr lang="ru-RU" sz="2000" b="1" dirty="0"/>
              <a:t>Обзывание, высмеивание: </a:t>
            </a:r>
          </a:p>
        </p:txBody>
      </p:sp>
      <p:sp>
        <p:nvSpPr>
          <p:cNvPr id="17" name="직사각형 31">
            <a:extLst>
              <a:ext uri="{FF2B5EF4-FFF2-40B4-BE49-F238E27FC236}">
                <a16:creationId xmlns="" xmlns:a16="http://schemas.microsoft.com/office/drawing/2014/main" id="{B1ECD8BD-0DAF-476C-867C-559A9168BB9D}"/>
              </a:ext>
            </a:extLst>
          </p:cNvPr>
          <p:cNvSpPr/>
          <p:nvPr/>
        </p:nvSpPr>
        <p:spPr>
          <a:xfrm>
            <a:off x="8191964" y="3479783"/>
            <a:ext cx="3512910" cy="53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ru-RU" sz="2000" b="1" dirty="0"/>
              <a:t>Выспрашивание, </a:t>
            </a:r>
            <a:endParaRPr lang="ru-RU" sz="2000" b="1" dirty="0" smtClean="0"/>
          </a:p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ru-RU" sz="2000" b="1" dirty="0" smtClean="0"/>
              <a:t>расследование</a:t>
            </a:r>
            <a:r>
              <a:rPr lang="ru-RU" sz="2000" b="1" dirty="0"/>
              <a:t>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005382D-999E-4F05-95BF-324F382AD31D}"/>
              </a:ext>
            </a:extLst>
          </p:cNvPr>
          <p:cNvSpPr txBox="1"/>
          <p:nvPr/>
        </p:nvSpPr>
        <p:spPr>
          <a:xfrm>
            <a:off x="4276725" y="4167390"/>
            <a:ext cx="3149600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spcAft>
                <a:spcPts val="100"/>
              </a:spcAft>
            </a:pPr>
            <a:r>
              <a:rPr lang="ru-RU" sz="1600" dirty="0" smtClean="0"/>
              <a:t>«</a:t>
            </a:r>
            <a:r>
              <a:rPr lang="ru-RU" sz="1600" dirty="0"/>
              <a:t>Ну и нарядилась! «Какой же ты лентяй</a:t>
            </a:r>
            <a:r>
              <a:rPr lang="ru-RU" sz="1600" dirty="0" smtClean="0"/>
              <a:t>!», «Бездельник»</a:t>
            </a:r>
            <a:endParaRPr lang="ru-RU" sz="1600" dirty="0"/>
          </a:p>
          <a:p>
            <a:endParaRPr lang="ko-KR" altLang="en-US" sz="1600" dirty="0">
              <a:solidFill>
                <a:srgbClr val="3B403A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005382D-999E-4F05-95BF-324F382AD31D}"/>
              </a:ext>
            </a:extLst>
          </p:cNvPr>
          <p:cNvSpPr txBox="1"/>
          <p:nvPr/>
        </p:nvSpPr>
        <p:spPr>
          <a:xfrm>
            <a:off x="7813443" y="4206620"/>
            <a:ext cx="314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ru-RU" sz="1600" dirty="0"/>
              <a:t>«Нет, ты все-таки скажи», «Что </a:t>
            </a:r>
            <a:endParaRPr lang="ru-RU" sz="1600" dirty="0" smtClean="0"/>
          </a:p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ru-RU" sz="1600" dirty="0" smtClean="0"/>
              <a:t>же </a:t>
            </a:r>
            <a:r>
              <a:rPr lang="ru-RU" sz="1600" dirty="0"/>
              <a:t>все-таки случилось? Я все </a:t>
            </a:r>
            <a:endParaRPr lang="ru-RU" sz="1600" dirty="0" smtClean="0"/>
          </a:p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ru-RU" sz="1600" dirty="0" smtClean="0"/>
              <a:t>равно </a:t>
            </a:r>
            <a:r>
              <a:rPr lang="ru-RU" sz="1600" dirty="0"/>
              <a:t>узнаю», «Почему ты опять получил двойку?», «Ну почему </a:t>
            </a:r>
            <a:endParaRPr lang="ru-RU" sz="1600" dirty="0" smtClean="0"/>
          </a:p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ru-RU" sz="1600" dirty="0" smtClean="0"/>
              <a:t>ты </a:t>
            </a:r>
            <a:r>
              <a:rPr lang="ru-RU" sz="1600" dirty="0"/>
              <a:t>молчишь?».</a:t>
            </a:r>
          </a:p>
          <a:p>
            <a:endParaRPr lang="ko-KR" altLang="en-US" sz="1600" dirty="0">
              <a:solidFill>
                <a:srgbClr val="3B4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6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0702" y="760474"/>
            <a:ext cx="7992888" cy="50405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Постарайтесь определить: кто  на данный момент в большей степени переполнен эмоциями?</a:t>
            </a: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08734" y="1417787"/>
            <a:ext cx="3024336" cy="1138734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2870" y="1620416"/>
            <a:ext cx="20875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3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</a:t>
            </a:r>
            <a:r>
              <a:rPr lang="ru-RU" sz="1300" b="1" dirty="0" smtClean="0">
                <a:latin typeface="+mj-lt"/>
                <a:ea typeface="+mj-ea"/>
                <a:cs typeface="+mj-cs"/>
              </a:rPr>
              <a:t>о ВЫ,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latin typeface="+mj-lt"/>
                <a:ea typeface="+mj-ea"/>
                <a:cs typeface="+mj-cs"/>
              </a:rPr>
              <a:t>используйте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Я-сообщение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4758" y="1476400"/>
            <a:ext cx="1297819" cy="10777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01222" y="1417786"/>
            <a:ext cx="3168352" cy="1138734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85198" y="1620416"/>
            <a:ext cx="208823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это РЕБЕНОК, используйте 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активное слушание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_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9414" y="1476400"/>
            <a:ext cx="1224011" cy="1051210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4" idx="2"/>
            <a:endCxn id="5" idx="0"/>
          </p:cNvCxnSpPr>
          <p:nvPr/>
        </p:nvCxnSpPr>
        <p:spPr>
          <a:xfrm flipH="1">
            <a:off x="3920902" y="1264530"/>
            <a:ext cx="2196244" cy="15325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8" idx="0"/>
          </p:cNvCxnSpPr>
          <p:nvPr/>
        </p:nvCxnSpPr>
        <p:spPr>
          <a:xfrm>
            <a:off x="6117146" y="1264530"/>
            <a:ext cx="2268252" cy="153256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>
            <a:off x="3920902" y="2556521"/>
            <a:ext cx="0" cy="21602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25158" y="2779365"/>
            <a:ext cx="4320480" cy="3744416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88" indent="12700" algn="ctr">
              <a:buNone/>
            </a:pPr>
            <a:r>
              <a:rPr lang="ru-RU" sz="2200" b="1" dirty="0" smtClean="0"/>
              <a:t>Преимущества </a:t>
            </a:r>
          </a:p>
          <a:p>
            <a:pPr marL="1588" indent="12700" algn="ctr">
              <a:buNone/>
            </a:pPr>
            <a:r>
              <a:rPr lang="ru-RU" sz="2200" b="1" dirty="0" smtClean="0"/>
              <a:t>«Активное слушание»:</a:t>
            </a:r>
          </a:p>
          <a:p>
            <a:pPr marL="1588" indent="12700" algn="ctr">
              <a:buNone/>
            </a:pPr>
            <a:endParaRPr lang="ru-RU" sz="800" b="1" dirty="0" smtClean="0"/>
          </a:p>
          <a:p>
            <a:pPr marL="1588" indent="12700" algn="just">
              <a:buNone/>
            </a:pPr>
            <a:r>
              <a:rPr lang="ru-RU" dirty="0" smtClean="0"/>
              <a:t>● </a:t>
            </a:r>
            <a:r>
              <a:rPr lang="ru-RU" sz="1600" dirty="0" smtClean="0"/>
              <a:t>Исчезает или, по крайней мере, сильно </a:t>
            </a:r>
            <a:r>
              <a:rPr lang="ru-RU" sz="1600" dirty="0" smtClean="0"/>
              <a:t>           ослабевает </a:t>
            </a:r>
            <a:r>
              <a:rPr lang="ru-RU" sz="1600" dirty="0" smtClean="0"/>
              <a:t>отрицательное </a:t>
            </a:r>
            <a:r>
              <a:rPr lang="ru-RU" sz="1600" dirty="0" smtClean="0"/>
              <a:t>переживание            </a:t>
            </a:r>
            <a:r>
              <a:rPr lang="ru-RU" sz="1600" dirty="0" smtClean="0"/>
              <a:t>ребенка.</a:t>
            </a:r>
          </a:p>
          <a:p>
            <a:pPr marL="1588" indent="12700" algn="just">
              <a:buNone/>
            </a:pPr>
            <a:r>
              <a:rPr lang="ru-RU" sz="1600" dirty="0" smtClean="0"/>
              <a:t> ● Ребенок, убедившись, что взрослый готов </a:t>
            </a:r>
            <a:r>
              <a:rPr lang="ru-RU" sz="1600" dirty="0" smtClean="0"/>
              <a:t>   его </a:t>
            </a:r>
            <a:r>
              <a:rPr lang="ru-RU" sz="1600" dirty="0" smtClean="0"/>
              <a:t>слушать, начинает рассказывать о себе все больше: тема повествования (жалобы) </a:t>
            </a:r>
            <a:r>
              <a:rPr lang="ru-RU" sz="1600" dirty="0" smtClean="0"/>
              <a:t>           меняется</a:t>
            </a:r>
            <a:r>
              <a:rPr lang="ru-RU" sz="1600" dirty="0" smtClean="0"/>
              <a:t>, развивается. Иногда в одной беседе неожиданно разматывается целый клубок </a:t>
            </a:r>
            <a:r>
              <a:rPr lang="ru-RU" sz="1600" dirty="0" smtClean="0"/>
              <a:t>       проблем </a:t>
            </a:r>
            <a:r>
              <a:rPr lang="ru-RU" sz="1600" dirty="0" smtClean="0"/>
              <a:t>и огорчений.  </a:t>
            </a:r>
          </a:p>
          <a:p>
            <a:pPr marL="1588" indent="12700" algn="just">
              <a:buNone/>
            </a:pPr>
            <a:r>
              <a:rPr lang="ru-RU" sz="1600" dirty="0" smtClean="0"/>
              <a:t>● Ребенок сам продвигается в решении своей проблемы.</a:t>
            </a:r>
            <a:endParaRPr lang="ru-RU" sz="1600" dirty="0" smtClean="0"/>
          </a:p>
        </p:txBody>
      </p:sp>
      <p:cxnSp>
        <p:nvCxnSpPr>
          <p:cNvPr id="15" name="Прямая со стрелкой 14"/>
          <p:cNvCxnSpPr>
            <a:stCxn id="8" idx="2"/>
          </p:cNvCxnSpPr>
          <p:nvPr/>
        </p:nvCxnSpPr>
        <p:spPr>
          <a:xfrm>
            <a:off x="8385398" y="2556520"/>
            <a:ext cx="0" cy="21602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42813" y="2806774"/>
            <a:ext cx="4320480" cy="3744416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88" indent="12700" algn="ctr">
              <a:buNone/>
            </a:pPr>
            <a:r>
              <a:rPr lang="ru-RU" sz="2200" b="1" dirty="0" smtClean="0"/>
              <a:t>Преимущества </a:t>
            </a:r>
          </a:p>
          <a:p>
            <a:pPr marL="1588" indent="12700" algn="ctr">
              <a:buNone/>
            </a:pPr>
            <a:r>
              <a:rPr lang="ru-RU" sz="2200" b="1" dirty="0" smtClean="0"/>
              <a:t>«Я-сообщения»:</a:t>
            </a:r>
          </a:p>
          <a:p>
            <a:pPr marL="1588" indent="12700" algn="ctr">
              <a:buNone/>
            </a:pPr>
            <a:endParaRPr lang="ru-RU" sz="800" b="1" dirty="0" smtClean="0"/>
          </a:p>
          <a:p>
            <a:pPr marL="1588" indent="12700" algn="just"/>
            <a:r>
              <a:rPr lang="ru-RU" sz="1600" dirty="0" smtClean="0"/>
              <a:t>● Оно позволяет выразить свои чувства в </a:t>
            </a:r>
            <a:r>
              <a:rPr lang="ru-RU" sz="1600" dirty="0" smtClean="0"/>
              <a:t>       необидной </a:t>
            </a:r>
            <a:r>
              <a:rPr lang="ru-RU" sz="1600" dirty="0" smtClean="0"/>
              <a:t>для ребенка форме. </a:t>
            </a:r>
          </a:p>
          <a:p>
            <a:pPr marL="1588" indent="12700" algn="just"/>
            <a:r>
              <a:rPr lang="ru-RU" sz="1600" dirty="0" smtClean="0"/>
              <a:t>● Дает возможность детям ближе </a:t>
            </a:r>
            <a:r>
              <a:rPr lang="ru-RU" sz="1600" dirty="0" smtClean="0"/>
              <a:t>узнать         </a:t>
            </a:r>
            <a:r>
              <a:rPr lang="ru-RU" sz="1600" dirty="0" smtClean="0"/>
              <a:t>родителей, их чувства. </a:t>
            </a:r>
          </a:p>
          <a:p>
            <a:pPr marL="1588" indent="12700" algn="just"/>
            <a:r>
              <a:rPr lang="ru-RU" sz="1600" dirty="0" smtClean="0"/>
              <a:t>● Дети начинают чувствовать: взрослые им </a:t>
            </a:r>
            <a:r>
              <a:rPr lang="ru-RU" sz="1600" dirty="0" smtClean="0"/>
              <a:t>    доверяют</a:t>
            </a:r>
            <a:r>
              <a:rPr lang="ru-RU" sz="1600" dirty="0" smtClean="0"/>
              <a:t>, и они тоже могут довериться. </a:t>
            </a:r>
            <a:endParaRPr lang="ru-RU" sz="1600" dirty="0"/>
          </a:p>
          <a:p>
            <a:pPr marL="1588" indent="12700" algn="just"/>
            <a:r>
              <a:rPr lang="ru-RU" sz="1600" dirty="0" smtClean="0"/>
              <a:t>●  Высказывая свое чувство без приказа </a:t>
            </a:r>
            <a:r>
              <a:rPr lang="ru-RU" sz="1600" dirty="0" smtClean="0"/>
              <a:t>или    </a:t>
            </a:r>
            <a:r>
              <a:rPr lang="ru-RU" sz="1600" dirty="0" smtClean="0"/>
              <a:t>выговора, мы оставляем за детьми </a:t>
            </a:r>
            <a:r>
              <a:rPr lang="ru-RU" sz="1600" dirty="0" smtClean="0"/>
              <a:t>                     возможность </a:t>
            </a:r>
            <a:r>
              <a:rPr lang="ru-RU" sz="1600" dirty="0" smtClean="0"/>
              <a:t>самим принять решение. И тогда они, в ответ, начинают учитывать наши </a:t>
            </a:r>
            <a:r>
              <a:rPr lang="ru-RU" sz="1600" dirty="0" smtClean="0"/>
              <a:t>          желания </a:t>
            </a:r>
            <a:r>
              <a:rPr lang="ru-RU" sz="1600" dirty="0" smtClean="0"/>
              <a:t>и переживания. </a:t>
            </a:r>
            <a:endParaRPr lang="ru-RU" sz="16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29222" y="148406"/>
            <a:ext cx="91440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/>
              <a:t>Наиболее эффективные способы реагирования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071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31373" y="2924944"/>
            <a:ext cx="4128459" cy="324036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55841" y="188640"/>
            <a:ext cx="7296811" cy="648072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1373" y="188640"/>
            <a:ext cx="4128459" cy="2664296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536" y="55290"/>
            <a:ext cx="4622304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Способ реагирования – </a:t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 err="1" smtClean="0"/>
              <a:t>Я-сообщение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31372" y="2924944"/>
            <a:ext cx="4224469" cy="237626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51853" y="260648"/>
            <a:ext cx="6620997" cy="6395764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ct val="115000"/>
              </a:lnSpc>
              <a:buNone/>
            </a:pPr>
            <a:r>
              <a:rPr lang="ru-RU" sz="5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ПРАВИЛА ИСПОЛЬЗОВАНИЯ «Я-СООБЩЕНИЙ»</a:t>
            </a:r>
            <a:endParaRPr lang="ru-RU" sz="5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Если ребенок вызывает у вас своим поведением отрицательные переживания,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сообщите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ребенку о своих чувствах, говоря от  ПЕРВОГО ЛИЦА. </a:t>
            </a:r>
            <a:r>
              <a:rPr lang="ru-RU" sz="5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Говорите О СЕБЕ, О СВОЕМ переживании</a:t>
            </a:r>
            <a:r>
              <a:rPr lang="ru-RU" sz="5400" dirty="0" smtClean="0">
                <a:latin typeface="Times New Roman" pitchFamily="18" charset="0"/>
                <a:ea typeface="Calibri"/>
                <a:cs typeface="Times New Roman" pitchFamily="18" charset="0"/>
              </a:rPr>
              <a:t>, а не о нем, не о его поведении или личности.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dirty="0" smtClean="0">
                <a:latin typeface="Times New Roman" pitchFamily="18" charset="0"/>
                <a:ea typeface="Calibri"/>
                <a:cs typeface="Times New Roman" pitchFamily="18" charset="0"/>
              </a:rPr>
              <a:t>- Используйте местоимения </a:t>
            </a:r>
            <a:r>
              <a:rPr lang="ru-RU" sz="5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Я, МНЕ, МЕНЯ,</a:t>
            </a:r>
            <a:r>
              <a:rPr lang="ru-RU" sz="5400" dirty="0" smtClean="0">
                <a:latin typeface="Times New Roman" pitchFamily="18" charset="0"/>
                <a:ea typeface="Calibri"/>
                <a:cs typeface="Times New Roman" pitchFamily="18" charset="0"/>
              </a:rPr>
              <a:t> а также безличные предложения, неопределенные местоимения, обобщающие слова.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1588" indent="0" algn="just">
              <a:spcAft>
                <a:spcPts val="100"/>
              </a:spcAft>
              <a:buNone/>
            </a:pPr>
            <a:r>
              <a:rPr lang="ru-RU" sz="5400" i="1" dirty="0" smtClean="0">
                <a:latin typeface="Times New Roman"/>
                <a:ea typeface="Calibri"/>
                <a:cs typeface="Times New Roman"/>
              </a:rPr>
              <a:t>1. «</a:t>
            </a:r>
            <a:r>
              <a:rPr lang="ru-RU" sz="5400" b="1" i="1" dirty="0" smtClean="0">
                <a:latin typeface="Times New Roman"/>
                <a:ea typeface="Calibri"/>
                <a:cs typeface="Times New Roman"/>
              </a:rPr>
              <a:t>Мне</a:t>
            </a:r>
            <a:r>
              <a:rPr lang="ru-RU" sz="5400" i="1" dirty="0" smtClean="0">
                <a:latin typeface="Times New Roman"/>
                <a:ea typeface="Calibri"/>
                <a:cs typeface="Times New Roman"/>
              </a:rPr>
              <a:t> трудно собираться на работу, когда под ногами </a:t>
            </a:r>
            <a:r>
              <a:rPr lang="ru-RU" sz="5400" b="1" i="1" dirty="0" smtClean="0">
                <a:latin typeface="Times New Roman"/>
                <a:ea typeface="Calibri"/>
                <a:cs typeface="Times New Roman"/>
              </a:rPr>
              <a:t>кто-то</a:t>
            </a:r>
            <a:r>
              <a:rPr lang="ru-RU" sz="5400" i="1" dirty="0" smtClean="0">
                <a:latin typeface="Times New Roman"/>
                <a:ea typeface="Calibri"/>
                <a:cs typeface="Times New Roman"/>
              </a:rPr>
              <a:t> ползает, и</a:t>
            </a:r>
            <a:r>
              <a:rPr lang="ru-RU" sz="5400" b="1" i="1" dirty="0" smtClean="0">
                <a:latin typeface="Times New Roman"/>
                <a:ea typeface="Calibri"/>
                <a:cs typeface="Times New Roman"/>
              </a:rPr>
              <a:t> я </a:t>
            </a:r>
            <a:r>
              <a:rPr lang="ru-RU" sz="5400" i="1" dirty="0" smtClean="0">
                <a:latin typeface="Times New Roman"/>
                <a:ea typeface="Calibri"/>
                <a:cs typeface="Times New Roman"/>
              </a:rPr>
              <a:t>все время спотыкаюсь» </a:t>
            </a:r>
            <a:r>
              <a:rPr lang="ru-RU" sz="5400" b="1" u="sng" dirty="0" smtClean="0">
                <a:latin typeface="Times New Roman"/>
                <a:ea typeface="Calibri"/>
                <a:cs typeface="Times New Roman"/>
              </a:rPr>
              <a:t>вместо</a:t>
            </a:r>
            <a:r>
              <a:rPr lang="ru-RU" sz="5400" i="1" dirty="0" smtClean="0">
                <a:latin typeface="Times New Roman"/>
                <a:ea typeface="Calibri"/>
                <a:cs typeface="Times New Roman"/>
              </a:rPr>
              <a:t> «</a:t>
            </a:r>
            <a:r>
              <a:rPr lang="ru-RU" sz="5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Перестань тут ползать, 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</a:t>
            </a:r>
            <a:r>
              <a:rPr lang="ru-RU" sz="5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мне мешаешь.»</a:t>
            </a:r>
            <a:endParaRPr lang="ru-RU" sz="5400" dirty="0" smtClean="0">
              <a:latin typeface="Times New Roman"/>
              <a:ea typeface="Times New Roman"/>
              <a:cs typeface="Times New Roman"/>
            </a:endParaRPr>
          </a:p>
          <a:p>
            <a:pPr marL="1588" indent="0" algn="just">
              <a:spcAft>
                <a:spcPts val="100"/>
              </a:spcAft>
              <a:buNone/>
            </a:pPr>
            <a:r>
              <a:rPr lang="ru-RU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«</a:t>
            </a:r>
            <a:r>
              <a:rPr lang="ru-RU" sz="5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люблю, когда дети ходят растрепанными, и </a:t>
            </a:r>
            <a:r>
              <a:rPr lang="ru-RU" sz="5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мне </a:t>
            </a: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стыдно от взглядов соседей.»</a:t>
            </a:r>
            <a:r>
              <a:rPr lang="ru-RU" sz="5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5400" b="1" u="sng" dirty="0">
                <a:latin typeface="Times New Roman"/>
                <a:ea typeface="Calibri"/>
                <a:cs typeface="Times New Roman"/>
              </a:rPr>
              <a:t>вместо</a:t>
            </a:r>
            <a:r>
              <a:rPr lang="ru-RU" sz="5400" i="1" dirty="0">
                <a:latin typeface="Times New Roman"/>
                <a:ea typeface="Calibri"/>
                <a:cs typeface="Times New Roman"/>
              </a:rPr>
              <a:t> «</a:t>
            </a:r>
            <a:r>
              <a:rPr lang="ru-RU" sz="5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Ну что у </a:t>
            </a: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тебя</a:t>
            </a:r>
            <a:r>
              <a:rPr lang="ru-RU" sz="5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 вид</a:t>
            </a:r>
            <a:r>
              <a:rPr lang="ru-RU" sz="5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?»</a:t>
            </a:r>
            <a:endParaRPr lang="ru-RU" sz="5400" dirty="0" smtClean="0">
              <a:latin typeface="Times New Roman"/>
              <a:ea typeface="Times New Roman"/>
              <a:cs typeface="Times New Roman"/>
            </a:endParaRPr>
          </a:p>
          <a:p>
            <a:pPr marL="1588" indent="0" algn="just">
              <a:spcAft>
                <a:spcPts val="100"/>
              </a:spcAft>
              <a:buNone/>
            </a:pPr>
            <a:r>
              <a:rPr lang="ru-RU" sz="5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«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Меня </a:t>
            </a:r>
            <a:r>
              <a:rPr lang="ru-RU" sz="5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очень утомляет громкая музыка.» </a:t>
            </a:r>
            <a:r>
              <a:rPr lang="ru-RU" sz="5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вместо</a:t>
            </a:r>
            <a:r>
              <a:rPr lang="ru-RU" sz="5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</a:t>
            </a:r>
            <a:r>
              <a:rPr lang="ru-RU" sz="5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не мог бы </a:t>
            </a:r>
            <a:r>
              <a:rPr lang="ru-RU" sz="5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потише</a:t>
            </a:r>
            <a:r>
              <a:rPr lang="ru-RU" sz="5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?»</a:t>
            </a:r>
          </a:p>
          <a:p>
            <a:pPr marL="1588" indent="0" algn="just">
              <a:spcAft>
                <a:spcPts val="100"/>
              </a:spcAft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ПРАВИЛЬНАЯ ПОХВАЛА – ЭТО ТОЖЕ «Я-СООБЩЕНИЕ»!</a:t>
            </a:r>
          </a:p>
          <a:p>
            <a:pPr marL="1588" indent="12700" algn="just"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Дочь: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Мама, я сегодня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 занятии все сделала первая!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 algn="just"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Мама: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Я очень рада!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u="sng" dirty="0" smtClean="0">
                <a:latin typeface="Times New Roman" pitchFamily="18" charset="0"/>
                <a:cs typeface="Times New Roman" pitchFamily="18" charset="0"/>
              </a:rPr>
              <a:t>Вместо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«Какая ты у меня молодец!»)</a:t>
            </a:r>
          </a:p>
          <a:p>
            <a:pPr marL="1588" indent="12700" algn="just">
              <a:buNone/>
            </a:pPr>
            <a:r>
              <a:rPr lang="ru-RU" sz="5200" i="1" u="sng" dirty="0" smtClean="0">
                <a:latin typeface="Times New Roman" pitchFamily="18" charset="0"/>
                <a:cs typeface="Times New Roman" pitchFamily="18" charset="0"/>
              </a:rPr>
              <a:t>Говорите о своих чувствах и дайте знать ребенку, что именно вам понравилось в  его действиях («Мне понравилось то-то и то-то»).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ВОЗМОЖНАЯ  ОШИБКА:</a:t>
            </a:r>
          </a:p>
          <a:p>
            <a:pPr marL="1588" indent="12700" algn="just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Начав с «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Я-сообщения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», заканчивать фразу «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Ты-сообщением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1588" indent="12700" algn="just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Например, «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Мне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не нравится, что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такая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неряха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!», «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Меня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раздражает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твое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хныканье!»</a:t>
            </a:r>
          </a:p>
          <a:p>
            <a:pPr marL="1588" indent="12700"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 algn="just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Правильно: использовать безличные предложения, неопределенные местоимения, обобщающие слова. </a:t>
            </a:r>
          </a:p>
          <a:p>
            <a:pPr marL="1588" indent="12700" algn="just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Например, «Мне не нравится, когда за стол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садятся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с грязными руками», «Меня раздражает, когда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хнычут».</a:t>
            </a:r>
          </a:p>
          <a:p>
            <a:pPr marL="1588" indent="12700" algn="ctr">
              <a:buNone/>
            </a:pPr>
            <a:endParaRPr lang="ru-RU" sz="5400" b="1" dirty="0" smtClean="0"/>
          </a:p>
          <a:p>
            <a:pPr marL="1588" indent="12700" algn="ctr">
              <a:buNone/>
            </a:pPr>
            <a:endParaRPr lang="ru-RU" sz="4800" b="1" dirty="0" smtClean="0"/>
          </a:p>
          <a:p>
            <a:pPr marL="1588" indent="12700" algn="ctr">
              <a:buNone/>
            </a:pPr>
            <a:endParaRPr lang="ru-RU" sz="4800" b="1" dirty="0" smtClean="0"/>
          </a:p>
          <a:p>
            <a:pPr marL="1588" indent="12700" algn="ctr">
              <a:buNone/>
            </a:pPr>
            <a:endParaRPr lang="ru-RU" sz="4800" b="1" dirty="0" smtClean="0"/>
          </a:p>
          <a:p>
            <a:pPr marL="1588" indent="12700" algn="ctr">
              <a:buNone/>
            </a:pPr>
            <a:endParaRPr lang="ru-RU" sz="4800" b="1" dirty="0" smtClean="0"/>
          </a:p>
        </p:txBody>
      </p:sp>
      <p:pic>
        <p:nvPicPr>
          <p:cNvPr id="14" name="Рисунок 13" descr="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437" y="980730"/>
            <a:ext cx="2976331" cy="18536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1373" y="2911996"/>
            <a:ext cx="4128459" cy="3744416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latinLnBrk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«Я-высказывание»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включает в себя </a:t>
            </a: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описание чувств говорящего, обозначение конкретного поведения,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которое вызвало эти чувства.</a:t>
            </a:r>
          </a:p>
          <a:p>
            <a:pPr marL="342900" indent="-342900" algn="just" latinLnBrk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«Я-сообщения»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являются более эффективными и здоровыми для взаимоотношений родителя и ребенка. </a:t>
            </a: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Они в меньшей степени провоцируют сопротивление.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Высказывая свое чувство без приказа или выговора, </a:t>
            </a:r>
            <a:r>
              <a:rPr lang="ru-RU" sz="1400" i="1" dirty="0">
                <a:solidFill>
                  <a:prstClr val="black"/>
                </a:solidFill>
                <a:latin typeface="Times New Roman"/>
                <a:ea typeface="Calibri"/>
              </a:rPr>
              <a:t>мы оставляем за детьми возможность самим принять решение. </a:t>
            </a:r>
            <a:endParaRPr lang="ru-RU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2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1371" y="2996952"/>
            <a:ext cx="4128459" cy="3528392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55840" y="188640"/>
            <a:ext cx="7296811" cy="6336704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1371" y="188640"/>
            <a:ext cx="4128459" cy="2664296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0"/>
            <a:ext cx="4622304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Способ реагирования – </a:t>
            </a:r>
            <a:br>
              <a:rPr lang="ru-RU" sz="2000" b="1" dirty="0" smtClean="0"/>
            </a:br>
            <a:r>
              <a:rPr lang="ru-RU" sz="2000" b="1" dirty="0" smtClean="0"/>
              <a:t>активное слушание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39349" y="2996952"/>
            <a:ext cx="4416491" cy="3096344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Активное слушание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– смысловое восприятие информации. Это коммуникативное умение позволяет сконцентрироваться на беседе, уточнять детали, переспрашивать. С помощью этой технологии </a:t>
            </a:r>
            <a:r>
              <a:rPr lang="ru-RU" sz="1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собеседник чувствует необходимость в своей информации, интерес к ней 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окружающих.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слушать ребенка – значит «возвращать» ему в беседе то, что он вам поведал, при этом обозначив его чувство.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51851" y="260648"/>
            <a:ext cx="7104789" cy="6408712"/>
          </a:xfrm>
        </p:spPr>
        <p:txBody>
          <a:bodyPr>
            <a:normAutofit fontScale="25000" lnSpcReduction="20000"/>
          </a:bodyPr>
          <a:lstStyle/>
          <a:p>
            <a:pPr marL="1588" indent="12700" algn="ctr">
              <a:lnSpc>
                <a:spcPct val="120000"/>
              </a:lnSpc>
              <a:buNone/>
            </a:pPr>
            <a:r>
              <a:rPr lang="ru-RU" sz="5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ПРАВИЛА ИСПОЛЬЗОВАНИЯ </a:t>
            </a:r>
          </a:p>
          <a:p>
            <a:pPr marL="1588" indent="12700" algn="ctr">
              <a:lnSpc>
                <a:spcPct val="120000"/>
              </a:lnSpc>
              <a:buNone/>
            </a:pPr>
            <a:r>
              <a:rPr lang="ru-RU" sz="5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«АКТИВНОГО СЛУШАНИЯ»:</a:t>
            </a:r>
            <a:endParaRPr lang="ru-RU" sz="5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588" indent="127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1.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беседе с ребенком следует </a:t>
            </a:r>
            <a:r>
              <a:rPr lang="ru-RU" sz="56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находиться на одном с ним уровне, глаза в глаза.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Отложить все дела, не разговаривать с ним из разных комнат. </a:t>
            </a:r>
            <a:endParaRPr lang="ru-RU" sz="56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588" indent="127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Постараться </a:t>
            </a:r>
            <a:r>
              <a:rPr lang="ru-RU" sz="56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объединить смысл слов ребенка с его чувствами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Это поможет разобраться в ситуации. </a:t>
            </a:r>
            <a:r>
              <a:rPr lang="ru-RU" sz="56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Предпочесть утвердительную форму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(не вопрос) в описании внутреннего состояния ребенка. «Ты расстроился, потому что…», «ты злишься, потому что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…».</a:t>
            </a:r>
            <a:endParaRPr lang="ru-RU" sz="5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588" indent="127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56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Делать паузы,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чтобы ребенок мог собраться с мыслями и продолжить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диалог.</a:t>
            </a:r>
            <a:endParaRPr lang="ru-RU" sz="5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588" indent="127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56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Повторять своими словами основную мысль ребенка.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Так ему станет ясно, что родители его услышали и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поняли.</a:t>
            </a:r>
            <a:endParaRPr lang="ru-RU" sz="5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588" indent="127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5600" b="1" i="1" dirty="0">
                <a:latin typeface="Times New Roman" pitchFamily="18" charset="0"/>
                <a:ea typeface="Calibri"/>
                <a:cs typeface="Times New Roman" pitchFamily="18" charset="0"/>
              </a:rPr>
              <a:t>После повторения услышанного, обозначить его чувство. </a:t>
            </a:r>
          </a:p>
          <a:p>
            <a:pPr marL="1588" indent="127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6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Следить за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тем, чтобы </a:t>
            </a:r>
            <a:r>
              <a:rPr lang="ru-RU" sz="56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ваши </a:t>
            </a:r>
            <a:r>
              <a:rPr lang="ru-RU" sz="56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слова</a:t>
            </a:r>
            <a:r>
              <a:rPr lang="ru-RU" sz="56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</a:t>
            </a:r>
            <a:r>
              <a:rPr lang="ru-RU" sz="56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усиливали негативное чувство или трудность </a:t>
            </a:r>
            <a:r>
              <a:rPr lang="ru-RU" sz="56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1588" indent="12700" algn="just">
              <a:lnSpc>
                <a:spcPct val="120000"/>
              </a:lnSpc>
              <a:buNone/>
            </a:pP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588" indent="12700" algn="ctr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НАПРИМЕР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ru-RU" sz="5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588" indent="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СЫН: «Не 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буду больше </a:t>
            </a: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играть с ним» </a:t>
            </a:r>
            <a:endParaRPr lang="ru-RU" sz="5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588" indent="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МАМА: «Не 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хочешь с ним больше дружить» (повторение услышанного» </a:t>
            </a:r>
          </a:p>
          <a:p>
            <a:pPr marL="1588" indent="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СЫН: «Да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, не хочу</a:t>
            </a: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marL="1588" indent="127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МАМА: «Ты </a:t>
            </a:r>
            <a:r>
              <a:rPr lang="ru-RU" sz="5600" b="1" dirty="0">
                <a:latin typeface="Times New Roman" pitchFamily="18" charset="0"/>
                <a:ea typeface="Calibri"/>
                <a:cs typeface="Times New Roman" pitchFamily="18" charset="0"/>
              </a:rPr>
              <a:t>на него обиделся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» (обозначение чувства</a:t>
            </a: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</a:p>
          <a:p>
            <a:pPr marL="1588" indent="12700" algn="just"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СЫН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: Он отнял мою машинку! </a:t>
            </a:r>
          </a:p>
          <a:p>
            <a:pPr marL="1588" indent="12700" algn="just">
              <a:lnSpc>
                <a:spcPct val="120000"/>
              </a:lnSpc>
              <a:buNone/>
            </a:pP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МАМА: Ты </a:t>
            </a:r>
            <a:r>
              <a:rPr lang="ru-RU" sz="5600" b="1" dirty="0">
                <a:latin typeface="Times New Roman" pitchFamily="18" charset="0"/>
                <a:ea typeface="Calibri"/>
                <a:cs typeface="Times New Roman" pitchFamily="18" charset="0"/>
              </a:rPr>
              <a:t>очень огорчен и рассержен</a:t>
            </a:r>
            <a:r>
              <a:rPr lang="ru-RU" sz="5600" dirty="0">
                <a:latin typeface="Times New Roman" pitchFamily="18" charset="0"/>
                <a:ea typeface="Calibri"/>
                <a:cs typeface="Times New Roman" pitchFamily="18" charset="0"/>
              </a:rPr>
              <a:t> на него</a:t>
            </a: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. Может  подумаем вместе как ты можешь поиграть </a:t>
            </a: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пока один</a:t>
            </a:r>
            <a:r>
              <a:rPr lang="ru-RU" sz="56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5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588" indent="0" algn="just">
              <a:lnSpc>
                <a:spcPct val="120000"/>
              </a:lnSpc>
              <a:buNone/>
            </a:pPr>
            <a:endParaRPr lang="ru-RU" sz="5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5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588" indent="12700">
              <a:buNone/>
            </a:pPr>
            <a:endParaRPr lang="ru-RU" sz="4800" dirty="0" smtClean="0"/>
          </a:p>
          <a:p>
            <a:pPr marL="1588" indent="12700">
              <a:buNone/>
            </a:pPr>
            <a:endParaRPr lang="ru-RU" sz="5600" dirty="0" smtClean="0"/>
          </a:p>
          <a:p>
            <a:pPr marL="1588" indent="12700">
              <a:buNone/>
            </a:pPr>
            <a:endParaRPr lang="ru-RU" sz="4800" dirty="0" smtClean="0"/>
          </a:p>
          <a:p>
            <a:pPr marL="1588" indent="12700">
              <a:buFont typeface="Wingdings" pitchFamily="2" charset="2"/>
              <a:buChar char="Ø"/>
            </a:pPr>
            <a:endParaRPr lang="ru-RU" dirty="0" smtClean="0"/>
          </a:p>
          <a:p>
            <a:pPr marL="1588" indent="12700">
              <a:buNone/>
            </a:pPr>
            <a:endParaRPr lang="ru-RU" dirty="0" smtClean="0"/>
          </a:p>
          <a:p>
            <a:pPr marL="1588" indent="1270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_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425" y="908720"/>
            <a:ext cx="301841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3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96227EE0-1174-41F3-A1A0-334C38DCB405}"/>
              </a:ext>
            </a:extLst>
          </p:cNvPr>
          <p:cNvGrpSpPr/>
          <p:nvPr/>
        </p:nvGrpSpPr>
        <p:grpSpPr>
          <a:xfrm>
            <a:off x="4595912" y="2285204"/>
            <a:ext cx="612576" cy="610638"/>
            <a:chOff x="4152034" y="5552122"/>
            <a:chExt cx="391763" cy="390525"/>
          </a:xfrm>
          <a:solidFill>
            <a:schemeClr val="bg1"/>
          </a:solidFill>
        </p:grpSpPr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D306F8DE-2852-4680-91D2-DF2C2528DF85}"/>
                </a:ext>
              </a:extLst>
            </p:cNvPr>
            <p:cNvSpPr/>
            <p:nvPr/>
          </p:nvSpPr>
          <p:spPr>
            <a:xfrm>
              <a:off x="4152034" y="5552122"/>
              <a:ext cx="257175" cy="390525"/>
            </a:xfrm>
            <a:custGeom>
              <a:avLst/>
              <a:gdLst>
                <a:gd name="connsiteX0" fmla="*/ 240316 w 257175"/>
                <a:gd name="connsiteY0" fmla="*/ 7144 h 390525"/>
                <a:gd name="connsiteX1" fmla="*/ 18288 w 257175"/>
                <a:gd name="connsiteY1" fmla="*/ 7144 h 390525"/>
                <a:gd name="connsiteX2" fmla="*/ 7144 w 257175"/>
                <a:gd name="connsiteY2" fmla="*/ 18288 h 390525"/>
                <a:gd name="connsiteX3" fmla="*/ 7144 w 257175"/>
                <a:gd name="connsiteY3" fmla="*/ 375000 h 390525"/>
                <a:gd name="connsiteX4" fmla="*/ 18288 w 257175"/>
                <a:gd name="connsiteY4" fmla="*/ 386144 h 390525"/>
                <a:gd name="connsiteX5" fmla="*/ 240316 w 257175"/>
                <a:gd name="connsiteY5" fmla="*/ 386144 h 390525"/>
                <a:gd name="connsiteX6" fmla="*/ 251460 w 257175"/>
                <a:gd name="connsiteY6" fmla="*/ 375000 h 390525"/>
                <a:gd name="connsiteX7" fmla="*/ 251460 w 257175"/>
                <a:gd name="connsiteY7" fmla="*/ 18288 h 390525"/>
                <a:gd name="connsiteX8" fmla="*/ 240316 w 257175"/>
                <a:gd name="connsiteY8" fmla="*/ 7144 h 390525"/>
                <a:gd name="connsiteX9" fmla="*/ 229267 w 257175"/>
                <a:gd name="connsiteY9" fmla="*/ 29432 h 390525"/>
                <a:gd name="connsiteX10" fmla="*/ 229267 w 257175"/>
                <a:gd name="connsiteY10" fmla="*/ 141161 h 390525"/>
                <a:gd name="connsiteX11" fmla="*/ 29432 w 257175"/>
                <a:gd name="connsiteY11" fmla="*/ 141161 h 390525"/>
                <a:gd name="connsiteX12" fmla="*/ 29432 w 257175"/>
                <a:gd name="connsiteY12" fmla="*/ 29432 h 390525"/>
                <a:gd name="connsiteX13" fmla="*/ 229267 w 257175"/>
                <a:gd name="connsiteY13" fmla="*/ 29432 h 390525"/>
                <a:gd name="connsiteX14" fmla="*/ 29432 w 257175"/>
                <a:gd name="connsiteY14" fmla="*/ 363950 h 390525"/>
                <a:gd name="connsiteX15" fmla="*/ 29432 w 257175"/>
                <a:gd name="connsiteY15" fmla="*/ 163354 h 390525"/>
                <a:gd name="connsiteX16" fmla="*/ 229267 w 257175"/>
                <a:gd name="connsiteY16" fmla="*/ 163354 h 390525"/>
                <a:gd name="connsiteX17" fmla="*/ 229267 w 257175"/>
                <a:gd name="connsiteY17" fmla="*/ 363950 h 390525"/>
                <a:gd name="connsiteX18" fmla="*/ 29432 w 257175"/>
                <a:gd name="connsiteY18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390525">
                  <a:moveTo>
                    <a:pt x="2403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5000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0316" y="386144"/>
                  </a:lnTo>
                  <a:cubicBezTo>
                    <a:pt x="246412" y="386144"/>
                    <a:pt x="251460" y="381190"/>
                    <a:pt x="251460" y="375000"/>
                  </a:cubicBezTo>
                  <a:lnTo>
                    <a:pt x="251460" y="18288"/>
                  </a:lnTo>
                  <a:cubicBezTo>
                    <a:pt x="251460" y="12192"/>
                    <a:pt x="246507" y="7144"/>
                    <a:pt x="240316" y="7144"/>
                  </a:cubicBezTo>
                  <a:close/>
                  <a:moveTo>
                    <a:pt x="229267" y="29432"/>
                  </a:moveTo>
                  <a:lnTo>
                    <a:pt x="229267" y="141161"/>
                  </a:lnTo>
                  <a:lnTo>
                    <a:pt x="29432" y="141161"/>
                  </a:lnTo>
                  <a:lnTo>
                    <a:pt x="29432" y="29432"/>
                  </a:lnTo>
                  <a:lnTo>
                    <a:pt x="229267" y="29432"/>
                  </a:lnTo>
                  <a:close/>
                  <a:moveTo>
                    <a:pt x="29432" y="363950"/>
                  </a:moveTo>
                  <a:lnTo>
                    <a:pt x="29432" y="163354"/>
                  </a:lnTo>
                  <a:lnTo>
                    <a:pt x="229267" y="163354"/>
                  </a:lnTo>
                  <a:lnTo>
                    <a:pt x="229267" y="363950"/>
                  </a:lnTo>
                  <a:lnTo>
                    <a:pt x="29432" y="36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3B660873-97F3-49D8-A44E-0A15C87AC9B2}"/>
                </a:ext>
              </a:extLst>
            </p:cNvPr>
            <p:cNvSpPr/>
            <p:nvPr/>
          </p:nvSpPr>
          <p:spPr>
            <a:xfrm>
              <a:off x="4196420" y="5597271"/>
              <a:ext cx="161925" cy="76200"/>
            </a:xfrm>
            <a:custGeom>
              <a:avLst/>
              <a:gdLst>
                <a:gd name="connsiteX0" fmla="*/ 18288 w 161925"/>
                <a:gd name="connsiteY0" fmla="*/ 73819 h 76200"/>
                <a:gd name="connsiteX1" fmla="*/ 151543 w 161925"/>
                <a:gd name="connsiteY1" fmla="*/ 73819 h 76200"/>
                <a:gd name="connsiteX2" fmla="*/ 162687 w 161925"/>
                <a:gd name="connsiteY2" fmla="*/ 62674 h 76200"/>
                <a:gd name="connsiteX3" fmla="*/ 162687 w 161925"/>
                <a:gd name="connsiteY3" fmla="*/ 18288 h 76200"/>
                <a:gd name="connsiteX4" fmla="*/ 151543 w 161925"/>
                <a:gd name="connsiteY4" fmla="*/ 7144 h 76200"/>
                <a:gd name="connsiteX5" fmla="*/ 18288 w 161925"/>
                <a:gd name="connsiteY5" fmla="*/ 7144 h 76200"/>
                <a:gd name="connsiteX6" fmla="*/ 7144 w 161925"/>
                <a:gd name="connsiteY6" fmla="*/ 18288 h 76200"/>
                <a:gd name="connsiteX7" fmla="*/ 7144 w 161925"/>
                <a:gd name="connsiteY7" fmla="*/ 62674 h 76200"/>
                <a:gd name="connsiteX8" fmla="*/ 18288 w 161925"/>
                <a:gd name="connsiteY8" fmla="*/ 73819 h 76200"/>
                <a:gd name="connsiteX9" fmla="*/ 29432 w 161925"/>
                <a:gd name="connsiteY9" fmla="*/ 29432 h 76200"/>
                <a:gd name="connsiteX10" fmla="*/ 140494 w 161925"/>
                <a:gd name="connsiteY10" fmla="*/ 29432 h 76200"/>
                <a:gd name="connsiteX11" fmla="*/ 140494 w 161925"/>
                <a:gd name="connsiteY11" fmla="*/ 51625 h 76200"/>
                <a:gd name="connsiteX12" fmla="*/ 29432 w 161925"/>
                <a:gd name="connsiteY12" fmla="*/ 51625 h 76200"/>
                <a:gd name="connsiteX13" fmla="*/ 29432 w 161925"/>
                <a:gd name="connsiteY13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76200">
                  <a:moveTo>
                    <a:pt x="18288" y="73819"/>
                  </a:moveTo>
                  <a:lnTo>
                    <a:pt x="151543" y="73819"/>
                  </a:lnTo>
                  <a:cubicBezTo>
                    <a:pt x="157639" y="73819"/>
                    <a:pt x="162687" y="68866"/>
                    <a:pt x="162687" y="62674"/>
                  </a:cubicBezTo>
                  <a:lnTo>
                    <a:pt x="162687" y="18288"/>
                  </a:lnTo>
                  <a:cubicBezTo>
                    <a:pt x="162687" y="12192"/>
                    <a:pt x="157734" y="7144"/>
                    <a:pt x="1515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4"/>
                  </a:lnTo>
                  <a:cubicBezTo>
                    <a:pt x="7239" y="68866"/>
                    <a:pt x="12192" y="73819"/>
                    <a:pt x="18288" y="73819"/>
                  </a:cubicBezTo>
                  <a:close/>
                  <a:moveTo>
                    <a:pt x="29432" y="29432"/>
                  </a:moveTo>
                  <a:lnTo>
                    <a:pt x="140494" y="29432"/>
                  </a:lnTo>
                  <a:lnTo>
                    <a:pt x="140494" y="51625"/>
                  </a:lnTo>
                  <a:lnTo>
                    <a:pt x="29432" y="51625"/>
                  </a:lnTo>
                  <a:lnTo>
                    <a:pt x="29432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C3890BE8-E8D5-4447-B8D8-D887C9905463}"/>
                </a:ext>
              </a:extLst>
            </p:cNvPr>
            <p:cNvSpPr/>
            <p:nvPr/>
          </p:nvSpPr>
          <p:spPr>
            <a:xfrm>
              <a:off x="4196135" y="5730525"/>
              <a:ext cx="161925" cy="161925"/>
            </a:xfrm>
            <a:custGeom>
              <a:avLst/>
              <a:gdLst>
                <a:gd name="connsiteX0" fmla="*/ 84867 w 161925"/>
                <a:gd name="connsiteY0" fmla="*/ 7144 h 161925"/>
                <a:gd name="connsiteX1" fmla="*/ 7144 w 161925"/>
                <a:gd name="connsiteY1" fmla="*/ 84867 h 161925"/>
                <a:gd name="connsiteX2" fmla="*/ 84867 w 161925"/>
                <a:gd name="connsiteY2" fmla="*/ 162592 h 161925"/>
                <a:gd name="connsiteX3" fmla="*/ 162592 w 161925"/>
                <a:gd name="connsiteY3" fmla="*/ 84867 h 161925"/>
                <a:gd name="connsiteX4" fmla="*/ 84867 w 161925"/>
                <a:gd name="connsiteY4" fmla="*/ 7144 h 161925"/>
                <a:gd name="connsiteX5" fmla="*/ 84867 w 161925"/>
                <a:gd name="connsiteY5" fmla="*/ 140398 h 161925"/>
                <a:gd name="connsiteX6" fmla="*/ 29337 w 161925"/>
                <a:gd name="connsiteY6" fmla="*/ 84867 h 161925"/>
                <a:gd name="connsiteX7" fmla="*/ 84867 w 161925"/>
                <a:gd name="connsiteY7" fmla="*/ 29337 h 161925"/>
                <a:gd name="connsiteX8" fmla="*/ 140398 w 161925"/>
                <a:gd name="connsiteY8" fmla="*/ 84867 h 161925"/>
                <a:gd name="connsiteX9" fmla="*/ 84867 w 161925"/>
                <a:gd name="connsiteY9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4867" y="7144"/>
                  </a:moveTo>
                  <a:cubicBezTo>
                    <a:pt x="42005" y="7144"/>
                    <a:pt x="7144" y="42005"/>
                    <a:pt x="7144" y="84867"/>
                  </a:cubicBezTo>
                  <a:cubicBezTo>
                    <a:pt x="7144" y="127730"/>
                    <a:pt x="42005" y="162592"/>
                    <a:pt x="84867" y="162592"/>
                  </a:cubicBezTo>
                  <a:cubicBezTo>
                    <a:pt x="127730" y="162592"/>
                    <a:pt x="162592" y="127730"/>
                    <a:pt x="162592" y="84867"/>
                  </a:cubicBezTo>
                  <a:cubicBezTo>
                    <a:pt x="162592" y="42005"/>
                    <a:pt x="127730" y="7144"/>
                    <a:pt x="84867" y="7144"/>
                  </a:cubicBezTo>
                  <a:close/>
                  <a:moveTo>
                    <a:pt x="84867" y="140398"/>
                  </a:moveTo>
                  <a:cubicBezTo>
                    <a:pt x="54292" y="140398"/>
                    <a:pt x="29337" y="115538"/>
                    <a:pt x="29337" y="84867"/>
                  </a:cubicBezTo>
                  <a:cubicBezTo>
                    <a:pt x="29337" y="54197"/>
                    <a:pt x="54197" y="29337"/>
                    <a:pt x="84867" y="29337"/>
                  </a:cubicBezTo>
                  <a:cubicBezTo>
                    <a:pt x="115538" y="29337"/>
                    <a:pt x="140398" y="54197"/>
                    <a:pt x="140398" y="84867"/>
                  </a:cubicBezTo>
                  <a:cubicBezTo>
                    <a:pt x="140398" y="115538"/>
                    <a:pt x="115443" y="140398"/>
                    <a:pt x="84867" y="1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0AB10EFF-BD35-4BD8-9FC6-50A5133FBD5F}"/>
                </a:ext>
              </a:extLst>
            </p:cNvPr>
            <p:cNvSpPr/>
            <p:nvPr/>
          </p:nvSpPr>
          <p:spPr>
            <a:xfrm>
              <a:off x="4240521" y="5774912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1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865" y="7144"/>
                    <a:pt x="40481" y="7144"/>
                  </a:cubicBezTo>
                  <a:close/>
                  <a:moveTo>
                    <a:pt x="40481" y="51531"/>
                  </a:moveTo>
                  <a:cubicBezTo>
                    <a:pt x="34385" y="51531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6" y="34195"/>
                    <a:pt x="51626" y="40386"/>
                  </a:cubicBezTo>
                  <a:cubicBezTo>
                    <a:pt x="51530" y="46577"/>
                    <a:pt x="46577" y="51531"/>
                    <a:pt x="40481" y="51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957BB842-AFA9-499F-9736-E6052F554B29}"/>
                </a:ext>
              </a:extLst>
            </p:cNvPr>
            <p:cNvSpPr/>
            <p:nvPr/>
          </p:nvSpPr>
          <p:spPr>
            <a:xfrm>
              <a:off x="4419964" y="5575171"/>
              <a:ext cx="123825" cy="161925"/>
            </a:xfrm>
            <a:custGeom>
              <a:avLst/>
              <a:gdLst>
                <a:gd name="connsiteX0" fmla="*/ 73827 w 123825"/>
                <a:gd name="connsiteY0" fmla="*/ 129636 h 161925"/>
                <a:gd name="connsiteX1" fmla="*/ 73827 w 123825"/>
                <a:gd name="connsiteY1" fmla="*/ 31243 h 161925"/>
                <a:gd name="connsiteX2" fmla="*/ 96020 w 123825"/>
                <a:gd name="connsiteY2" fmla="*/ 62675 h 161925"/>
                <a:gd name="connsiteX3" fmla="*/ 104783 w 123825"/>
                <a:gd name="connsiteY3" fmla="*/ 73534 h 161925"/>
                <a:gd name="connsiteX4" fmla="*/ 118213 w 123825"/>
                <a:gd name="connsiteY4" fmla="*/ 62675 h 161925"/>
                <a:gd name="connsiteX5" fmla="*/ 62302 w 123825"/>
                <a:gd name="connsiteY5" fmla="*/ 7145 h 161925"/>
                <a:gd name="connsiteX6" fmla="*/ 51634 w 123825"/>
                <a:gd name="connsiteY6" fmla="*/ 17908 h 161925"/>
                <a:gd name="connsiteX7" fmla="*/ 51634 w 123825"/>
                <a:gd name="connsiteY7" fmla="*/ 97823 h 161925"/>
                <a:gd name="connsiteX8" fmla="*/ 29059 w 123825"/>
                <a:gd name="connsiteY8" fmla="*/ 97823 h 161925"/>
                <a:gd name="connsiteX9" fmla="*/ 8866 w 123825"/>
                <a:gd name="connsiteY9" fmla="*/ 118397 h 161925"/>
                <a:gd name="connsiteX10" fmla="*/ 51157 w 123825"/>
                <a:gd name="connsiteY10" fmla="*/ 160878 h 161925"/>
                <a:gd name="connsiteX11" fmla="*/ 73827 w 123825"/>
                <a:gd name="connsiteY11" fmla="*/ 129636 h 161925"/>
                <a:gd name="connsiteX12" fmla="*/ 40108 w 123825"/>
                <a:gd name="connsiteY12" fmla="*/ 118111 h 161925"/>
                <a:gd name="connsiteX13" fmla="*/ 51253 w 123825"/>
                <a:gd name="connsiteY13" fmla="*/ 129255 h 161925"/>
                <a:gd name="connsiteX14" fmla="*/ 40108 w 123825"/>
                <a:gd name="connsiteY14" fmla="*/ 140400 h 161925"/>
                <a:gd name="connsiteX15" fmla="*/ 28964 w 123825"/>
                <a:gd name="connsiteY15" fmla="*/ 129255 h 161925"/>
                <a:gd name="connsiteX16" fmla="*/ 40108 w 123825"/>
                <a:gd name="connsiteY16" fmla="*/ 11811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73827" y="129636"/>
                  </a:moveTo>
                  <a:lnTo>
                    <a:pt x="73827" y="31243"/>
                  </a:lnTo>
                  <a:cubicBezTo>
                    <a:pt x="86781" y="35815"/>
                    <a:pt x="96020" y="48198"/>
                    <a:pt x="96020" y="62675"/>
                  </a:cubicBezTo>
                  <a:cubicBezTo>
                    <a:pt x="96020" y="67914"/>
                    <a:pt x="99735" y="72486"/>
                    <a:pt x="104783" y="73534"/>
                  </a:cubicBezTo>
                  <a:cubicBezTo>
                    <a:pt x="111927" y="74963"/>
                    <a:pt x="118213" y="69533"/>
                    <a:pt x="118213" y="62675"/>
                  </a:cubicBezTo>
                  <a:cubicBezTo>
                    <a:pt x="118213" y="31910"/>
                    <a:pt x="93067" y="6954"/>
                    <a:pt x="62302" y="7145"/>
                  </a:cubicBezTo>
                  <a:cubicBezTo>
                    <a:pt x="56396" y="7145"/>
                    <a:pt x="51634" y="12002"/>
                    <a:pt x="51634" y="17908"/>
                  </a:cubicBezTo>
                  <a:lnTo>
                    <a:pt x="51634" y="97823"/>
                  </a:lnTo>
                  <a:cubicBezTo>
                    <a:pt x="44871" y="95441"/>
                    <a:pt x="37060" y="95156"/>
                    <a:pt x="29059" y="97823"/>
                  </a:cubicBezTo>
                  <a:cubicBezTo>
                    <a:pt x="19534" y="101061"/>
                    <a:pt x="12010" y="108776"/>
                    <a:pt x="8866" y="118397"/>
                  </a:cubicBezTo>
                  <a:cubicBezTo>
                    <a:pt x="389" y="144972"/>
                    <a:pt x="24583" y="169165"/>
                    <a:pt x="51157" y="160878"/>
                  </a:cubicBezTo>
                  <a:cubicBezTo>
                    <a:pt x="63635" y="156878"/>
                    <a:pt x="73827" y="142685"/>
                    <a:pt x="73827" y="129636"/>
                  </a:cubicBezTo>
                  <a:close/>
                  <a:moveTo>
                    <a:pt x="40108" y="118111"/>
                  </a:moveTo>
                  <a:cubicBezTo>
                    <a:pt x="46204" y="118111"/>
                    <a:pt x="51253" y="123064"/>
                    <a:pt x="51253" y="129255"/>
                  </a:cubicBezTo>
                  <a:cubicBezTo>
                    <a:pt x="51253" y="135447"/>
                    <a:pt x="46300" y="140400"/>
                    <a:pt x="40108" y="140400"/>
                  </a:cubicBezTo>
                  <a:cubicBezTo>
                    <a:pt x="34012" y="140400"/>
                    <a:pt x="28964" y="135447"/>
                    <a:pt x="28964" y="129255"/>
                  </a:cubicBezTo>
                  <a:cubicBezTo>
                    <a:pt x="28964" y="123064"/>
                    <a:pt x="34012" y="118111"/>
                    <a:pt x="40108" y="11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="" xmlns:a16="http://schemas.microsoft.com/office/drawing/2014/main" id="{1FDB96FC-B73B-4B3B-B425-FC84958F5565}"/>
                </a:ext>
              </a:extLst>
            </p:cNvPr>
            <p:cNvSpPr/>
            <p:nvPr/>
          </p:nvSpPr>
          <p:spPr>
            <a:xfrm>
              <a:off x="4419972" y="5752623"/>
              <a:ext cx="123825" cy="161925"/>
            </a:xfrm>
            <a:custGeom>
              <a:avLst/>
              <a:gdLst>
                <a:gd name="connsiteX0" fmla="*/ 87154 w 123825"/>
                <a:gd name="connsiteY0" fmla="*/ 96107 h 161925"/>
                <a:gd name="connsiteX1" fmla="*/ 73819 w 123825"/>
                <a:gd name="connsiteY1" fmla="*/ 97917 h 161925"/>
                <a:gd name="connsiteX2" fmla="*/ 73819 w 123825"/>
                <a:gd name="connsiteY2" fmla="*/ 18288 h 161925"/>
                <a:gd name="connsiteX3" fmla="*/ 62674 w 123825"/>
                <a:gd name="connsiteY3" fmla="*/ 7144 h 161925"/>
                <a:gd name="connsiteX4" fmla="*/ 7144 w 123825"/>
                <a:gd name="connsiteY4" fmla="*/ 62293 h 161925"/>
                <a:gd name="connsiteX5" fmla="*/ 17145 w 123825"/>
                <a:gd name="connsiteY5" fmla="*/ 73723 h 161925"/>
                <a:gd name="connsiteX6" fmla="*/ 29337 w 123825"/>
                <a:gd name="connsiteY6" fmla="*/ 62675 h 161925"/>
                <a:gd name="connsiteX7" fmla="*/ 51530 w 123825"/>
                <a:gd name="connsiteY7" fmla="*/ 31242 h 161925"/>
                <a:gd name="connsiteX8" fmla="*/ 51530 w 123825"/>
                <a:gd name="connsiteY8" fmla="*/ 128778 h 161925"/>
                <a:gd name="connsiteX9" fmla="*/ 82582 w 123825"/>
                <a:gd name="connsiteY9" fmla="*/ 162496 h 161925"/>
                <a:gd name="connsiteX10" fmla="*/ 118015 w 123825"/>
                <a:gd name="connsiteY10" fmla="*/ 126778 h 161925"/>
                <a:gd name="connsiteX11" fmla="*/ 87154 w 123825"/>
                <a:gd name="connsiteY11" fmla="*/ 96107 h 161925"/>
                <a:gd name="connsiteX12" fmla="*/ 84487 w 123825"/>
                <a:gd name="connsiteY12" fmla="*/ 140494 h 161925"/>
                <a:gd name="connsiteX13" fmla="*/ 73342 w 123825"/>
                <a:gd name="connsiteY13" fmla="*/ 129350 h 161925"/>
                <a:gd name="connsiteX14" fmla="*/ 84487 w 123825"/>
                <a:gd name="connsiteY14" fmla="*/ 118205 h 161925"/>
                <a:gd name="connsiteX15" fmla="*/ 95631 w 123825"/>
                <a:gd name="connsiteY15" fmla="*/ 129350 h 161925"/>
                <a:gd name="connsiteX16" fmla="*/ 84487 w 123825"/>
                <a:gd name="connsiteY16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87154" y="96107"/>
                  </a:moveTo>
                  <a:cubicBezTo>
                    <a:pt x="82486" y="95821"/>
                    <a:pt x="77914" y="96488"/>
                    <a:pt x="73819" y="97917"/>
                  </a:cubicBezTo>
                  <a:lnTo>
                    <a:pt x="73819" y="18288"/>
                  </a:lnTo>
                  <a:cubicBezTo>
                    <a:pt x="73819" y="12192"/>
                    <a:pt x="68866" y="7144"/>
                    <a:pt x="62674" y="7144"/>
                  </a:cubicBezTo>
                  <a:cubicBezTo>
                    <a:pt x="32194" y="7144"/>
                    <a:pt x="7334" y="31813"/>
                    <a:pt x="7144" y="62293"/>
                  </a:cubicBezTo>
                  <a:cubicBezTo>
                    <a:pt x="7144" y="68103"/>
                    <a:pt x="11430" y="73152"/>
                    <a:pt x="17145" y="73723"/>
                  </a:cubicBezTo>
                  <a:cubicBezTo>
                    <a:pt x="23717" y="74295"/>
                    <a:pt x="29337" y="69152"/>
                    <a:pt x="29337" y="62675"/>
                  </a:cubicBezTo>
                  <a:cubicBezTo>
                    <a:pt x="29337" y="48196"/>
                    <a:pt x="38576" y="35814"/>
                    <a:pt x="51530" y="31242"/>
                  </a:cubicBezTo>
                  <a:lnTo>
                    <a:pt x="51530" y="128778"/>
                  </a:lnTo>
                  <a:cubicBezTo>
                    <a:pt x="51530" y="145923"/>
                    <a:pt x="65532" y="161354"/>
                    <a:pt x="82582" y="162496"/>
                  </a:cubicBezTo>
                  <a:cubicBezTo>
                    <a:pt x="102775" y="163830"/>
                    <a:pt x="119539" y="147066"/>
                    <a:pt x="118015" y="126778"/>
                  </a:cubicBezTo>
                  <a:cubicBezTo>
                    <a:pt x="116872" y="110490"/>
                    <a:pt x="103632" y="97250"/>
                    <a:pt x="87154" y="96107"/>
                  </a:cubicBezTo>
                  <a:close/>
                  <a:moveTo>
                    <a:pt x="84487" y="140494"/>
                  </a:moveTo>
                  <a:cubicBezTo>
                    <a:pt x="78391" y="140494"/>
                    <a:pt x="73342" y="135541"/>
                    <a:pt x="73342" y="129350"/>
                  </a:cubicBezTo>
                  <a:cubicBezTo>
                    <a:pt x="73342" y="123254"/>
                    <a:pt x="78296" y="118205"/>
                    <a:pt x="84487" y="118205"/>
                  </a:cubicBezTo>
                  <a:cubicBezTo>
                    <a:pt x="90678" y="118205"/>
                    <a:pt x="95631" y="123158"/>
                    <a:pt x="95631" y="129350"/>
                  </a:cubicBezTo>
                  <a:cubicBezTo>
                    <a:pt x="95631" y="135445"/>
                    <a:pt x="90678" y="140494"/>
                    <a:pt x="84487" y="140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="" xmlns:a16="http://schemas.microsoft.com/office/drawing/2014/main" id="{1CFC28B2-ADF2-4368-B690-AEC164470A33}"/>
              </a:ext>
            </a:extLst>
          </p:cNvPr>
          <p:cNvGrpSpPr/>
          <p:nvPr/>
        </p:nvGrpSpPr>
        <p:grpSpPr>
          <a:xfrm>
            <a:off x="9887881" y="2300247"/>
            <a:ext cx="605458" cy="580552"/>
            <a:chOff x="2771338" y="5552146"/>
            <a:chExt cx="387211" cy="371284"/>
          </a:xfrm>
          <a:solidFill>
            <a:schemeClr val="bg1"/>
          </a:solidFill>
        </p:grpSpPr>
        <p:sp>
          <p:nvSpPr>
            <p:cNvPr id="56" name="자유형: 도형 55">
              <a:extLst>
                <a:ext uri="{FF2B5EF4-FFF2-40B4-BE49-F238E27FC236}">
                  <a16:creationId xmlns="" xmlns:a16="http://schemas.microsoft.com/office/drawing/2014/main" id="{32968E25-A4BF-4990-9108-37F2CA94A2CA}"/>
                </a:ext>
              </a:extLst>
            </p:cNvPr>
            <p:cNvSpPr/>
            <p:nvPr/>
          </p:nvSpPr>
          <p:spPr>
            <a:xfrm>
              <a:off x="2771338" y="5618630"/>
              <a:ext cx="304800" cy="304800"/>
            </a:xfrm>
            <a:custGeom>
              <a:avLst/>
              <a:gdLst>
                <a:gd name="connsiteX0" fmla="*/ 114633 w 304800"/>
                <a:gd name="connsiteY0" fmla="*/ 10359 h 304800"/>
                <a:gd name="connsiteX1" fmla="*/ 98917 w 304800"/>
                <a:gd name="connsiteY1" fmla="*/ 10359 h 304800"/>
                <a:gd name="connsiteX2" fmla="*/ 98917 w 304800"/>
                <a:gd name="connsiteY2" fmla="*/ 26075 h 304800"/>
                <a:gd name="connsiteX3" fmla="*/ 109204 w 304800"/>
                <a:gd name="connsiteY3" fmla="*/ 36362 h 304800"/>
                <a:gd name="connsiteX4" fmla="*/ 10048 w 304800"/>
                <a:gd name="connsiteY4" fmla="*/ 259152 h 304800"/>
                <a:gd name="connsiteX5" fmla="*/ 16906 w 304800"/>
                <a:gd name="connsiteY5" fmla="*/ 296204 h 304800"/>
                <a:gd name="connsiteX6" fmla="*/ 53959 w 304800"/>
                <a:gd name="connsiteY6" fmla="*/ 303062 h 304800"/>
                <a:gd name="connsiteX7" fmla="*/ 276748 w 304800"/>
                <a:gd name="connsiteY7" fmla="*/ 203906 h 304800"/>
                <a:gd name="connsiteX8" fmla="*/ 287035 w 304800"/>
                <a:gd name="connsiteY8" fmla="*/ 214193 h 304800"/>
                <a:gd name="connsiteX9" fmla="*/ 302751 w 304800"/>
                <a:gd name="connsiteY9" fmla="*/ 214193 h 304800"/>
                <a:gd name="connsiteX10" fmla="*/ 302751 w 304800"/>
                <a:gd name="connsiteY10" fmla="*/ 198477 h 304800"/>
                <a:gd name="connsiteX11" fmla="*/ 114633 w 304800"/>
                <a:gd name="connsiteY11" fmla="*/ 10359 h 304800"/>
                <a:gd name="connsiteX12" fmla="*/ 163877 w 304800"/>
                <a:gd name="connsiteY12" fmla="*/ 229815 h 304800"/>
                <a:gd name="connsiteX13" fmla="*/ 89772 w 304800"/>
                <a:gd name="connsiteY13" fmla="*/ 134565 h 304800"/>
                <a:gd name="connsiteX14" fmla="*/ 99869 w 304800"/>
                <a:gd name="connsiteY14" fmla="*/ 111990 h 304800"/>
                <a:gd name="connsiteX15" fmla="*/ 184451 w 304800"/>
                <a:gd name="connsiteY15" fmla="*/ 220766 h 304800"/>
                <a:gd name="connsiteX16" fmla="*/ 163877 w 304800"/>
                <a:gd name="connsiteY16" fmla="*/ 229815 h 304800"/>
                <a:gd name="connsiteX17" fmla="*/ 122538 w 304800"/>
                <a:gd name="connsiteY17" fmla="*/ 248198 h 304800"/>
                <a:gd name="connsiteX18" fmla="*/ 69580 w 304800"/>
                <a:gd name="connsiteY18" fmla="*/ 180094 h 304800"/>
                <a:gd name="connsiteX19" fmla="*/ 79676 w 304800"/>
                <a:gd name="connsiteY19" fmla="*/ 157520 h 304800"/>
                <a:gd name="connsiteX20" fmla="*/ 143113 w 304800"/>
                <a:gd name="connsiteY20" fmla="*/ 239149 h 304800"/>
                <a:gd name="connsiteX21" fmla="*/ 122538 w 304800"/>
                <a:gd name="connsiteY21" fmla="*/ 248198 h 304800"/>
                <a:gd name="connsiteX22" fmla="*/ 44910 w 304800"/>
                <a:gd name="connsiteY22" fmla="*/ 282678 h 304800"/>
                <a:gd name="connsiteX23" fmla="*/ 32527 w 304800"/>
                <a:gd name="connsiteY23" fmla="*/ 280392 h 304800"/>
                <a:gd name="connsiteX24" fmla="*/ 30241 w 304800"/>
                <a:gd name="connsiteY24" fmla="*/ 268105 h 304800"/>
                <a:gd name="connsiteX25" fmla="*/ 59197 w 304800"/>
                <a:gd name="connsiteY25" fmla="*/ 203049 h 304800"/>
                <a:gd name="connsiteX26" fmla="*/ 101584 w 304800"/>
                <a:gd name="connsiteY26" fmla="*/ 257532 h 304800"/>
                <a:gd name="connsiteX27" fmla="*/ 44910 w 304800"/>
                <a:gd name="connsiteY27" fmla="*/ 282678 h 304800"/>
                <a:gd name="connsiteX28" fmla="*/ 205311 w 304800"/>
                <a:gd name="connsiteY28" fmla="*/ 211336 h 304800"/>
                <a:gd name="connsiteX29" fmla="*/ 110061 w 304800"/>
                <a:gd name="connsiteY29" fmla="*/ 88940 h 304800"/>
                <a:gd name="connsiteX30" fmla="*/ 125967 w 304800"/>
                <a:gd name="connsiteY30" fmla="*/ 53126 h 304800"/>
                <a:gd name="connsiteX31" fmla="*/ 259889 w 304800"/>
                <a:gd name="connsiteY31" fmla="*/ 187047 h 304800"/>
                <a:gd name="connsiteX32" fmla="*/ 205311 w 304800"/>
                <a:gd name="connsiteY32" fmla="*/ 21133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800" h="304800">
                  <a:moveTo>
                    <a:pt x="114633" y="10359"/>
                  </a:moveTo>
                  <a:cubicBezTo>
                    <a:pt x="110346" y="6072"/>
                    <a:pt x="103298" y="6072"/>
                    <a:pt x="98917" y="10359"/>
                  </a:cubicBezTo>
                  <a:cubicBezTo>
                    <a:pt x="94535" y="14645"/>
                    <a:pt x="94630" y="21693"/>
                    <a:pt x="98917" y="26075"/>
                  </a:cubicBezTo>
                  <a:lnTo>
                    <a:pt x="109204" y="36362"/>
                  </a:lnTo>
                  <a:cubicBezTo>
                    <a:pt x="105775" y="44077"/>
                    <a:pt x="12525" y="253627"/>
                    <a:pt x="10048" y="259152"/>
                  </a:cubicBezTo>
                  <a:cubicBezTo>
                    <a:pt x="4429" y="271820"/>
                    <a:pt x="7096" y="286393"/>
                    <a:pt x="16906" y="296204"/>
                  </a:cubicBezTo>
                  <a:cubicBezTo>
                    <a:pt x="26717" y="306015"/>
                    <a:pt x="41290" y="308681"/>
                    <a:pt x="53959" y="303062"/>
                  </a:cubicBezTo>
                  <a:cubicBezTo>
                    <a:pt x="60721" y="300014"/>
                    <a:pt x="272176" y="205907"/>
                    <a:pt x="276748" y="203906"/>
                  </a:cubicBezTo>
                  <a:lnTo>
                    <a:pt x="287035" y="214193"/>
                  </a:lnTo>
                  <a:cubicBezTo>
                    <a:pt x="291322" y="218480"/>
                    <a:pt x="298370" y="218480"/>
                    <a:pt x="302751" y="214193"/>
                  </a:cubicBezTo>
                  <a:cubicBezTo>
                    <a:pt x="307038" y="209907"/>
                    <a:pt x="307038" y="202859"/>
                    <a:pt x="302751" y="198477"/>
                  </a:cubicBezTo>
                  <a:lnTo>
                    <a:pt x="114633" y="10359"/>
                  </a:lnTo>
                  <a:close/>
                  <a:moveTo>
                    <a:pt x="163877" y="229815"/>
                  </a:moveTo>
                  <a:lnTo>
                    <a:pt x="89772" y="134565"/>
                  </a:lnTo>
                  <a:lnTo>
                    <a:pt x="99869" y="111990"/>
                  </a:lnTo>
                  <a:lnTo>
                    <a:pt x="184451" y="220766"/>
                  </a:lnTo>
                  <a:lnTo>
                    <a:pt x="163877" y="229815"/>
                  </a:lnTo>
                  <a:close/>
                  <a:moveTo>
                    <a:pt x="122538" y="248198"/>
                  </a:moveTo>
                  <a:lnTo>
                    <a:pt x="69580" y="180094"/>
                  </a:lnTo>
                  <a:lnTo>
                    <a:pt x="79676" y="157520"/>
                  </a:lnTo>
                  <a:lnTo>
                    <a:pt x="143113" y="239149"/>
                  </a:lnTo>
                  <a:lnTo>
                    <a:pt x="122538" y="248198"/>
                  </a:lnTo>
                  <a:close/>
                  <a:moveTo>
                    <a:pt x="44910" y="282678"/>
                  </a:moveTo>
                  <a:cubicBezTo>
                    <a:pt x="38433" y="285536"/>
                    <a:pt x="33861" y="281631"/>
                    <a:pt x="32527" y="280392"/>
                  </a:cubicBezTo>
                  <a:cubicBezTo>
                    <a:pt x="31289" y="279154"/>
                    <a:pt x="27384" y="274487"/>
                    <a:pt x="30241" y="268105"/>
                  </a:cubicBezTo>
                  <a:lnTo>
                    <a:pt x="59197" y="203049"/>
                  </a:lnTo>
                  <a:lnTo>
                    <a:pt x="101584" y="257532"/>
                  </a:lnTo>
                  <a:lnTo>
                    <a:pt x="44910" y="282678"/>
                  </a:lnTo>
                  <a:close/>
                  <a:moveTo>
                    <a:pt x="205311" y="211336"/>
                  </a:moveTo>
                  <a:lnTo>
                    <a:pt x="110061" y="88940"/>
                  </a:lnTo>
                  <a:lnTo>
                    <a:pt x="125967" y="53126"/>
                  </a:lnTo>
                  <a:lnTo>
                    <a:pt x="259889" y="187047"/>
                  </a:lnTo>
                  <a:lnTo>
                    <a:pt x="205311" y="211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="" xmlns:a16="http://schemas.microsoft.com/office/drawing/2014/main" id="{C6504795-4072-4F89-A3EC-8F08BA86ABD4}"/>
                </a:ext>
              </a:extLst>
            </p:cNvPr>
            <p:cNvSpPr/>
            <p:nvPr/>
          </p:nvSpPr>
          <p:spPr>
            <a:xfrm>
              <a:off x="2957623" y="5552146"/>
              <a:ext cx="66675" cy="66675"/>
            </a:xfrm>
            <a:custGeom>
              <a:avLst/>
              <a:gdLst>
                <a:gd name="connsiteX0" fmla="*/ 10358 w 66675"/>
                <a:gd name="connsiteY0" fmla="*/ 57412 h 66675"/>
                <a:gd name="connsiteX1" fmla="*/ 26075 w 66675"/>
                <a:gd name="connsiteY1" fmla="*/ 57412 h 66675"/>
                <a:gd name="connsiteX2" fmla="*/ 33885 w 66675"/>
                <a:gd name="connsiteY2" fmla="*/ 49601 h 66675"/>
                <a:gd name="connsiteX3" fmla="*/ 41696 w 66675"/>
                <a:gd name="connsiteY3" fmla="*/ 57412 h 66675"/>
                <a:gd name="connsiteX4" fmla="*/ 57412 w 66675"/>
                <a:gd name="connsiteY4" fmla="*/ 57412 h 66675"/>
                <a:gd name="connsiteX5" fmla="*/ 57412 w 66675"/>
                <a:gd name="connsiteY5" fmla="*/ 41696 h 66675"/>
                <a:gd name="connsiteX6" fmla="*/ 49602 w 66675"/>
                <a:gd name="connsiteY6" fmla="*/ 33885 h 66675"/>
                <a:gd name="connsiteX7" fmla="*/ 57412 w 66675"/>
                <a:gd name="connsiteY7" fmla="*/ 26075 h 66675"/>
                <a:gd name="connsiteX8" fmla="*/ 57412 w 66675"/>
                <a:gd name="connsiteY8" fmla="*/ 10358 h 66675"/>
                <a:gd name="connsiteX9" fmla="*/ 41696 w 66675"/>
                <a:gd name="connsiteY9" fmla="*/ 10358 h 66675"/>
                <a:gd name="connsiteX10" fmla="*/ 33885 w 66675"/>
                <a:gd name="connsiteY10" fmla="*/ 18169 h 66675"/>
                <a:gd name="connsiteX11" fmla="*/ 26075 w 66675"/>
                <a:gd name="connsiteY11" fmla="*/ 10358 h 66675"/>
                <a:gd name="connsiteX12" fmla="*/ 10358 w 66675"/>
                <a:gd name="connsiteY12" fmla="*/ 10358 h 66675"/>
                <a:gd name="connsiteX13" fmla="*/ 10358 w 66675"/>
                <a:gd name="connsiteY13" fmla="*/ 26075 h 66675"/>
                <a:gd name="connsiteX14" fmla="*/ 18169 w 66675"/>
                <a:gd name="connsiteY14" fmla="*/ 33885 h 66675"/>
                <a:gd name="connsiteX15" fmla="*/ 10358 w 66675"/>
                <a:gd name="connsiteY15" fmla="*/ 41696 h 66675"/>
                <a:gd name="connsiteX16" fmla="*/ 10358 w 66675"/>
                <a:gd name="connsiteY16" fmla="*/ 574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66675">
                  <a:moveTo>
                    <a:pt x="10358" y="57412"/>
                  </a:moveTo>
                  <a:cubicBezTo>
                    <a:pt x="14645" y="61698"/>
                    <a:pt x="21693" y="61698"/>
                    <a:pt x="26075" y="57412"/>
                  </a:cubicBezTo>
                  <a:lnTo>
                    <a:pt x="33885" y="49601"/>
                  </a:lnTo>
                  <a:lnTo>
                    <a:pt x="41696" y="57412"/>
                  </a:lnTo>
                  <a:cubicBezTo>
                    <a:pt x="45982" y="61698"/>
                    <a:pt x="53031" y="61698"/>
                    <a:pt x="57412" y="57412"/>
                  </a:cubicBezTo>
                  <a:cubicBezTo>
                    <a:pt x="61698" y="53126"/>
                    <a:pt x="61698" y="46077"/>
                    <a:pt x="57412" y="41696"/>
                  </a:cubicBezTo>
                  <a:lnTo>
                    <a:pt x="49602" y="33885"/>
                  </a:lnTo>
                  <a:lnTo>
                    <a:pt x="57412" y="26075"/>
                  </a:lnTo>
                  <a:cubicBezTo>
                    <a:pt x="61698" y="21788"/>
                    <a:pt x="61698" y="14740"/>
                    <a:pt x="57412" y="10358"/>
                  </a:cubicBezTo>
                  <a:cubicBezTo>
                    <a:pt x="53126" y="6072"/>
                    <a:pt x="46077" y="6072"/>
                    <a:pt x="41696" y="10358"/>
                  </a:cubicBezTo>
                  <a:lnTo>
                    <a:pt x="33885" y="18169"/>
                  </a:lnTo>
                  <a:lnTo>
                    <a:pt x="26075" y="10358"/>
                  </a:lnTo>
                  <a:cubicBezTo>
                    <a:pt x="21788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5"/>
                  </a:cubicBezTo>
                  <a:lnTo>
                    <a:pt x="18169" y="33885"/>
                  </a:lnTo>
                  <a:lnTo>
                    <a:pt x="10358" y="41696"/>
                  </a:lnTo>
                  <a:cubicBezTo>
                    <a:pt x="6072" y="46077"/>
                    <a:pt x="6072" y="53126"/>
                    <a:pt x="10358" y="57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="" xmlns:a16="http://schemas.microsoft.com/office/drawing/2014/main" id="{A175318D-3C32-4B35-A08D-373699A39EF1}"/>
                </a:ext>
              </a:extLst>
            </p:cNvPr>
            <p:cNvSpPr/>
            <p:nvPr/>
          </p:nvSpPr>
          <p:spPr>
            <a:xfrm>
              <a:off x="2966838" y="5624036"/>
              <a:ext cx="76200" cy="76200"/>
            </a:xfrm>
            <a:custGeom>
              <a:avLst/>
              <a:gdLst>
                <a:gd name="connsiteX0" fmla="*/ 16859 w 76200"/>
                <a:gd name="connsiteY0" fmla="*/ 16859 h 76200"/>
                <a:gd name="connsiteX1" fmla="*/ 16859 w 76200"/>
                <a:gd name="connsiteY1" fmla="*/ 63913 h 76200"/>
                <a:gd name="connsiteX2" fmla="*/ 63913 w 76200"/>
                <a:gd name="connsiteY2" fmla="*/ 63913 h 76200"/>
                <a:gd name="connsiteX3" fmla="*/ 63913 w 76200"/>
                <a:gd name="connsiteY3" fmla="*/ 16859 h 76200"/>
                <a:gd name="connsiteX4" fmla="*/ 16859 w 76200"/>
                <a:gd name="connsiteY4" fmla="*/ 16859 h 76200"/>
                <a:gd name="connsiteX5" fmla="*/ 48196 w 76200"/>
                <a:gd name="connsiteY5" fmla="*/ 32576 h 76200"/>
                <a:gd name="connsiteX6" fmla="*/ 48196 w 76200"/>
                <a:gd name="connsiteY6" fmla="*/ 48292 h 76200"/>
                <a:gd name="connsiteX7" fmla="*/ 32480 w 76200"/>
                <a:gd name="connsiteY7" fmla="*/ 48292 h 76200"/>
                <a:gd name="connsiteX8" fmla="*/ 32480 w 76200"/>
                <a:gd name="connsiteY8" fmla="*/ 32576 h 76200"/>
                <a:gd name="connsiteX9" fmla="*/ 48196 w 76200"/>
                <a:gd name="connsiteY9" fmla="*/ 325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6859" y="16859"/>
                  </a:moveTo>
                  <a:cubicBezTo>
                    <a:pt x="3905" y="29813"/>
                    <a:pt x="3905" y="50959"/>
                    <a:pt x="16859" y="63913"/>
                  </a:cubicBezTo>
                  <a:cubicBezTo>
                    <a:pt x="29813" y="76867"/>
                    <a:pt x="50959" y="76867"/>
                    <a:pt x="63913" y="63913"/>
                  </a:cubicBezTo>
                  <a:cubicBezTo>
                    <a:pt x="76867" y="50959"/>
                    <a:pt x="76867" y="29813"/>
                    <a:pt x="63913" y="16859"/>
                  </a:cubicBezTo>
                  <a:cubicBezTo>
                    <a:pt x="50959" y="3905"/>
                    <a:pt x="29813" y="3905"/>
                    <a:pt x="16859" y="16859"/>
                  </a:cubicBezTo>
                  <a:close/>
                  <a:moveTo>
                    <a:pt x="48196" y="32576"/>
                  </a:moveTo>
                  <a:cubicBezTo>
                    <a:pt x="52483" y="36862"/>
                    <a:pt x="52483" y="43910"/>
                    <a:pt x="48196" y="48292"/>
                  </a:cubicBezTo>
                  <a:cubicBezTo>
                    <a:pt x="43910" y="52578"/>
                    <a:pt x="36862" y="52578"/>
                    <a:pt x="32480" y="48292"/>
                  </a:cubicBezTo>
                  <a:cubicBezTo>
                    <a:pt x="28194" y="44006"/>
                    <a:pt x="28194" y="36957"/>
                    <a:pt x="32480" y="32576"/>
                  </a:cubicBezTo>
                  <a:cubicBezTo>
                    <a:pt x="36862" y="28194"/>
                    <a:pt x="43910" y="28289"/>
                    <a:pt x="48196" y="32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="" xmlns:a16="http://schemas.microsoft.com/office/drawing/2014/main" id="{678F82DA-1A0C-47F9-96E9-47FD8185CA47}"/>
                </a:ext>
              </a:extLst>
            </p:cNvPr>
            <p:cNvSpPr/>
            <p:nvPr/>
          </p:nvSpPr>
          <p:spPr>
            <a:xfrm>
              <a:off x="2910569" y="5599199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8 w 28575"/>
                <a:gd name="connsiteY1" fmla="*/ 10358 h 28575"/>
                <a:gd name="connsiteX2" fmla="*/ 10358 w 28575"/>
                <a:gd name="connsiteY2" fmla="*/ 26074 h 28575"/>
                <a:gd name="connsiteX3" fmla="*/ 26075 w 28575"/>
                <a:gd name="connsiteY3" fmla="*/ 26074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9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4"/>
                  </a:cubicBezTo>
                  <a:cubicBezTo>
                    <a:pt x="14645" y="30361"/>
                    <a:pt x="21693" y="30361"/>
                    <a:pt x="26075" y="26074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="" xmlns:a16="http://schemas.microsoft.com/office/drawing/2014/main" id="{12A81B2C-27FF-4F66-97C4-4CF4C054B525}"/>
                </a:ext>
              </a:extLst>
            </p:cNvPr>
            <p:cNvSpPr/>
            <p:nvPr/>
          </p:nvSpPr>
          <p:spPr>
            <a:xfrm>
              <a:off x="3051634" y="5740265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9 w 28575"/>
                <a:gd name="connsiteY1" fmla="*/ 10358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8" y="6072"/>
                    <a:pt x="14740" y="6072"/>
                    <a:pt x="10359" y="10358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="" xmlns:a16="http://schemas.microsoft.com/office/drawing/2014/main" id="{8E14ECD8-35E7-4FDC-A4AD-10AC8F419342}"/>
                </a:ext>
              </a:extLst>
            </p:cNvPr>
            <p:cNvSpPr/>
            <p:nvPr/>
          </p:nvSpPr>
          <p:spPr>
            <a:xfrm>
              <a:off x="3036013" y="5567862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9 w 28575"/>
                <a:gd name="connsiteY1" fmla="*/ 10359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9" y="10359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740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="" xmlns:a16="http://schemas.microsoft.com/office/drawing/2014/main" id="{84D8FE46-7D12-4A78-B690-2807A5AB29DB}"/>
                </a:ext>
              </a:extLst>
            </p:cNvPr>
            <p:cNvSpPr/>
            <p:nvPr/>
          </p:nvSpPr>
          <p:spPr>
            <a:xfrm>
              <a:off x="3082972" y="5552241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="" xmlns:a16="http://schemas.microsoft.com/office/drawing/2014/main" id="{3FC4D06B-7AD8-443C-AFEA-E41FA0B737B6}"/>
                </a:ext>
              </a:extLst>
            </p:cNvPr>
            <p:cNvSpPr/>
            <p:nvPr/>
          </p:nvSpPr>
          <p:spPr>
            <a:xfrm>
              <a:off x="3098688" y="5724644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9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="" xmlns:a16="http://schemas.microsoft.com/office/drawing/2014/main" id="{A235C49F-E99F-439E-85D3-508808EC9BC2}"/>
                </a:ext>
              </a:extLst>
            </p:cNvPr>
            <p:cNvSpPr/>
            <p:nvPr/>
          </p:nvSpPr>
          <p:spPr>
            <a:xfrm>
              <a:off x="3034724" y="5583578"/>
              <a:ext cx="123825" cy="142875"/>
            </a:xfrm>
            <a:custGeom>
              <a:avLst/>
              <a:gdLst>
                <a:gd name="connsiteX0" fmla="*/ 105754 w 123825"/>
                <a:gd name="connsiteY0" fmla="*/ 10359 h 142875"/>
                <a:gd name="connsiteX1" fmla="*/ 90038 w 123825"/>
                <a:gd name="connsiteY1" fmla="*/ 10359 h 142875"/>
                <a:gd name="connsiteX2" fmla="*/ 90038 w 123825"/>
                <a:gd name="connsiteY2" fmla="*/ 26075 h 142875"/>
                <a:gd name="connsiteX3" fmla="*/ 99754 w 123825"/>
                <a:gd name="connsiteY3" fmla="*/ 49601 h 142875"/>
                <a:gd name="connsiteX4" fmla="*/ 90038 w 123825"/>
                <a:gd name="connsiteY4" fmla="*/ 73128 h 142875"/>
                <a:gd name="connsiteX5" fmla="*/ 86514 w 123825"/>
                <a:gd name="connsiteY5" fmla="*/ 75605 h 142875"/>
                <a:gd name="connsiteX6" fmla="*/ 85085 w 123825"/>
                <a:gd name="connsiteY6" fmla="*/ 58650 h 142875"/>
                <a:gd name="connsiteX7" fmla="*/ 17458 w 123825"/>
                <a:gd name="connsiteY7" fmla="*/ 33123 h 142875"/>
                <a:gd name="connsiteX8" fmla="*/ 18124 w 123825"/>
                <a:gd name="connsiteY8" fmla="*/ 79319 h 142875"/>
                <a:gd name="connsiteX9" fmla="*/ 50700 w 123825"/>
                <a:gd name="connsiteY9" fmla="*/ 97131 h 142875"/>
                <a:gd name="connsiteX10" fmla="*/ 15457 w 123825"/>
                <a:gd name="connsiteY10" fmla="*/ 117801 h 142875"/>
                <a:gd name="connsiteX11" fmla="*/ 9171 w 123825"/>
                <a:gd name="connsiteY11" fmla="*/ 132183 h 142875"/>
                <a:gd name="connsiteX12" fmla="*/ 23554 w 123825"/>
                <a:gd name="connsiteY12" fmla="*/ 138470 h 142875"/>
                <a:gd name="connsiteX13" fmla="*/ 68321 w 123825"/>
                <a:gd name="connsiteY13" fmla="*/ 111038 h 142875"/>
                <a:gd name="connsiteX14" fmla="*/ 77275 w 123825"/>
                <a:gd name="connsiteY14" fmla="*/ 100370 h 142875"/>
                <a:gd name="connsiteX15" fmla="*/ 105754 w 123825"/>
                <a:gd name="connsiteY15" fmla="*/ 89035 h 142875"/>
                <a:gd name="connsiteX16" fmla="*/ 121947 w 123825"/>
                <a:gd name="connsiteY16" fmla="*/ 49887 h 142875"/>
                <a:gd name="connsiteX17" fmla="*/ 105754 w 123825"/>
                <a:gd name="connsiteY17" fmla="*/ 10359 h 142875"/>
                <a:gd name="connsiteX18" fmla="*/ 63749 w 123825"/>
                <a:gd name="connsiteY18" fmla="*/ 77129 h 142875"/>
                <a:gd name="connsiteX19" fmla="*/ 33745 w 123825"/>
                <a:gd name="connsiteY19" fmla="*/ 63413 h 142875"/>
                <a:gd name="connsiteX20" fmla="*/ 33269 w 123825"/>
                <a:gd name="connsiteY20" fmla="*/ 48554 h 142875"/>
                <a:gd name="connsiteX21" fmla="*/ 63749 w 123825"/>
                <a:gd name="connsiteY21" fmla="*/ 64365 h 142875"/>
                <a:gd name="connsiteX22" fmla="*/ 63749 w 123825"/>
                <a:gd name="connsiteY22" fmla="*/ 7712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42875">
                  <a:moveTo>
                    <a:pt x="105754" y="10359"/>
                  </a:moveTo>
                  <a:cubicBezTo>
                    <a:pt x="101468" y="6072"/>
                    <a:pt x="94419" y="6072"/>
                    <a:pt x="90038" y="10359"/>
                  </a:cubicBezTo>
                  <a:cubicBezTo>
                    <a:pt x="85752" y="14645"/>
                    <a:pt x="85752" y="21693"/>
                    <a:pt x="90038" y="26075"/>
                  </a:cubicBezTo>
                  <a:cubicBezTo>
                    <a:pt x="96325" y="32361"/>
                    <a:pt x="99754" y="40743"/>
                    <a:pt x="99754" y="49601"/>
                  </a:cubicBezTo>
                  <a:cubicBezTo>
                    <a:pt x="99754" y="58460"/>
                    <a:pt x="96325" y="66842"/>
                    <a:pt x="90038" y="73128"/>
                  </a:cubicBezTo>
                  <a:cubicBezTo>
                    <a:pt x="89085" y="74081"/>
                    <a:pt x="87847" y="74938"/>
                    <a:pt x="86514" y="75605"/>
                  </a:cubicBezTo>
                  <a:cubicBezTo>
                    <a:pt x="87181" y="68747"/>
                    <a:pt x="86228" y="62841"/>
                    <a:pt x="85085" y="58650"/>
                  </a:cubicBezTo>
                  <a:cubicBezTo>
                    <a:pt x="76703" y="27503"/>
                    <a:pt x="39079" y="11216"/>
                    <a:pt x="17458" y="33123"/>
                  </a:cubicBezTo>
                  <a:cubicBezTo>
                    <a:pt x="3456" y="47316"/>
                    <a:pt x="3742" y="65032"/>
                    <a:pt x="18124" y="79319"/>
                  </a:cubicBezTo>
                  <a:cubicBezTo>
                    <a:pt x="26030" y="87130"/>
                    <a:pt x="37746" y="93512"/>
                    <a:pt x="50700" y="97131"/>
                  </a:cubicBezTo>
                  <a:cubicBezTo>
                    <a:pt x="42222" y="104942"/>
                    <a:pt x="30316" y="111895"/>
                    <a:pt x="15457" y="117801"/>
                  </a:cubicBezTo>
                  <a:cubicBezTo>
                    <a:pt x="9742" y="120086"/>
                    <a:pt x="6980" y="126468"/>
                    <a:pt x="9171" y="132183"/>
                  </a:cubicBezTo>
                  <a:cubicBezTo>
                    <a:pt x="11457" y="137898"/>
                    <a:pt x="17839" y="140660"/>
                    <a:pt x="23554" y="138470"/>
                  </a:cubicBezTo>
                  <a:cubicBezTo>
                    <a:pt x="42508" y="131040"/>
                    <a:pt x="57558" y="121706"/>
                    <a:pt x="68321" y="111038"/>
                  </a:cubicBezTo>
                  <a:cubicBezTo>
                    <a:pt x="71940" y="107418"/>
                    <a:pt x="74893" y="103894"/>
                    <a:pt x="77275" y="100370"/>
                  </a:cubicBezTo>
                  <a:cubicBezTo>
                    <a:pt x="89085" y="99608"/>
                    <a:pt x="98992" y="95798"/>
                    <a:pt x="105754" y="89035"/>
                  </a:cubicBezTo>
                  <a:cubicBezTo>
                    <a:pt x="116232" y="78558"/>
                    <a:pt x="121947" y="64651"/>
                    <a:pt x="121947" y="49887"/>
                  </a:cubicBezTo>
                  <a:cubicBezTo>
                    <a:pt x="121947" y="35124"/>
                    <a:pt x="116136" y="20836"/>
                    <a:pt x="105754" y="10359"/>
                  </a:cubicBezTo>
                  <a:close/>
                  <a:moveTo>
                    <a:pt x="63749" y="77129"/>
                  </a:moveTo>
                  <a:cubicBezTo>
                    <a:pt x="52510" y="75224"/>
                    <a:pt x="40794" y="70366"/>
                    <a:pt x="33745" y="63413"/>
                  </a:cubicBezTo>
                  <a:cubicBezTo>
                    <a:pt x="27364" y="57031"/>
                    <a:pt x="28697" y="53126"/>
                    <a:pt x="33269" y="48554"/>
                  </a:cubicBezTo>
                  <a:cubicBezTo>
                    <a:pt x="42222" y="39505"/>
                    <a:pt x="59748" y="49697"/>
                    <a:pt x="63749" y="64365"/>
                  </a:cubicBezTo>
                  <a:cubicBezTo>
                    <a:pt x="64797" y="68461"/>
                    <a:pt x="64892" y="72843"/>
                    <a:pt x="63749" y="77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="" xmlns:a16="http://schemas.microsoft.com/office/drawing/2014/main" id="{40E47380-8C92-4C17-8C57-E191B185B29F}"/>
              </a:ext>
            </a:extLst>
          </p:cNvPr>
          <p:cNvGrpSpPr/>
          <p:nvPr/>
        </p:nvGrpSpPr>
        <p:grpSpPr>
          <a:xfrm>
            <a:off x="7241085" y="2292651"/>
            <a:ext cx="610640" cy="595744"/>
            <a:chOff x="4116315" y="3561492"/>
            <a:chExt cx="390525" cy="381000"/>
          </a:xfrm>
          <a:solidFill>
            <a:schemeClr val="bg1"/>
          </a:solidFill>
        </p:grpSpPr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1868E1AC-1E8A-4AD1-87F6-2EC9489C33AC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="" xmlns:a16="http://schemas.microsoft.com/office/drawing/2014/main" id="{20ADE993-4807-41DF-9A80-A0CCC237662F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493E4929-09C6-4DFD-B5A6-768895CB4FAF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1685660"/>
              </p:ext>
            </p:extLst>
          </p:nvPr>
        </p:nvGraphicFramePr>
        <p:xfrm>
          <a:off x="971550" y="1253066"/>
          <a:ext cx="101155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07861" y="623036"/>
            <a:ext cx="2934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 smtClean="0"/>
              <a:t>Рефлексия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95781773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EC9B3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710</Words>
  <Application>Microsoft Office PowerPoint</Application>
  <PresentationFormat>Произвольный</PresentationFormat>
  <Paragraphs>99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Calibri</vt:lpstr>
      <vt:lpstr>Poppins Light</vt:lpstr>
      <vt:lpstr>맑은 고딕</vt:lpstr>
      <vt:lpstr>Wingdings</vt:lpstr>
      <vt:lpstr>Times New Roman</vt:lpstr>
      <vt:lpstr>Arial Unicode MS</vt:lpstr>
      <vt:lpstr>Damion</vt:lpstr>
      <vt:lpstr>Poppins Black</vt:lpstr>
      <vt:lpstr>PPTMON theme</vt:lpstr>
      <vt:lpstr>Тема Office</vt:lpstr>
      <vt:lpstr>Презентация PowerPoint</vt:lpstr>
      <vt:lpstr>Презентация PowerPoint</vt:lpstr>
      <vt:lpstr>Презентация PowerPoint</vt:lpstr>
      <vt:lpstr>Способ реагирования –  «Я-сообщение»</vt:lpstr>
      <vt:lpstr>Способ реагирования –  активное слушание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НВ</cp:lastModifiedBy>
  <cp:revision>290</cp:revision>
  <dcterms:created xsi:type="dcterms:W3CDTF">2019-04-06T05:20:47Z</dcterms:created>
  <dcterms:modified xsi:type="dcterms:W3CDTF">2023-11-24T14:44:07Z</dcterms:modified>
</cp:coreProperties>
</file>