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7" r:id="rId4"/>
    <p:sldId id="279" r:id="rId5"/>
    <p:sldId id="280" r:id="rId6"/>
    <p:sldId id="271" r:id="rId7"/>
    <p:sldId id="281" r:id="rId8"/>
    <p:sldId id="257" r:id="rId9"/>
    <p:sldId id="260" r:id="rId10"/>
    <p:sldId id="272" r:id="rId11"/>
    <p:sldId id="261" r:id="rId12"/>
    <p:sldId id="262" r:id="rId13"/>
    <p:sldId id="263" r:id="rId14"/>
    <p:sldId id="273" r:id="rId15"/>
    <p:sldId id="264" r:id="rId16"/>
    <p:sldId id="265" r:id="rId17"/>
    <p:sldId id="266" r:id="rId18"/>
    <p:sldId id="267" r:id="rId19"/>
    <p:sldId id="268" r:id="rId20"/>
    <p:sldId id="269" r:id="rId21"/>
    <p:sldId id="275" r:id="rId22"/>
    <p:sldId id="284" r:id="rId23"/>
    <p:sldId id="285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CC0066"/>
    <a:srgbClr val="80008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94660"/>
  </p:normalViewPr>
  <p:slideViewPr>
    <p:cSldViewPr>
      <p:cViewPr>
        <p:scale>
          <a:sx n="80" d="100"/>
          <a:sy n="80" d="100"/>
        </p:scale>
        <p:origin x="-1546" y="-14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179" y="2348880"/>
            <a:ext cx="9144000" cy="1870079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/>
            </a:r>
            <a:b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</a:br>
            <a:r>
              <a:rPr lang="ru-RU" sz="60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«Дети говорят о семье»</a:t>
            </a:r>
            <a:endParaRPr lang="ru-RU" sz="4000" b="1" dirty="0">
              <a:solidFill>
                <a:srgbClr val="CC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835696" y="5373216"/>
            <a:ext cx="5688632" cy="864096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2023 г.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3"/>
          <p:cNvSpPr txBox="1">
            <a:spLocks/>
          </p:cNvSpPr>
          <p:nvPr/>
        </p:nvSpPr>
        <p:spPr>
          <a:xfrm>
            <a:off x="1343885" y="1340768"/>
            <a:ext cx="6476362" cy="10267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МАДОУ «</a:t>
            </a:r>
            <a:r>
              <a:rPr lang="ru-RU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Детский </a:t>
            </a:r>
            <a:r>
              <a:rPr lang="ru-RU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сад №8 «Сказка»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0099"/>
                </a:solidFill>
              </a:rPr>
              <a:t>О МИРЕ МАЛЕНЬКИХ </a:t>
            </a:r>
            <a:br>
              <a:rPr lang="ru-RU" b="1" dirty="0" smtClean="0">
                <a:solidFill>
                  <a:srgbClr val="000099"/>
                </a:solidFill>
              </a:rPr>
            </a:br>
            <a:r>
              <a:rPr lang="ru-RU" b="1" dirty="0" smtClean="0">
                <a:solidFill>
                  <a:srgbClr val="000099"/>
                </a:solidFill>
              </a:rPr>
              <a:t>И МИРЕ ВЗРОСЛЫХ</a:t>
            </a:r>
            <a:endParaRPr lang="ru-RU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571480"/>
            <a:ext cx="7358114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Я думаю, что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взрослые люди…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420888"/>
            <a:ext cx="8501122" cy="4104456"/>
          </a:xfrm>
        </p:spPr>
        <p:txBody>
          <a:bodyPr numCol="2">
            <a:normAutofit fontScale="77500" lnSpcReduction="20000"/>
          </a:bodyPr>
          <a:lstStyle/>
          <a:p>
            <a:r>
              <a:rPr lang="ru-RU" dirty="0"/>
              <a:t>Идут в школу    </a:t>
            </a:r>
            <a:endParaRPr lang="ru-RU" dirty="0" smtClean="0"/>
          </a:p>
          <a:p>
            <a:r>
              <a:rPr lang="ru-RU" dirty="0"/>
              <a:t>Такие взрослые    </a:t>
            </a:r>
          </a:p>
          <a:p>
            <a:r>
              <a:rPr lang="ru-RU" dirty="0" smtClean="0"/>
              <a:t>Ругаются</a:t>
            </a:r>
            <a:r>
              <a:rPr lang="en-US" dirty="0" smtClean="0"/>
              <a:t>/</a:t>
            </a:r>
            <a:r>
              <a:rPr lang="ru-RU" dirty="0" smtClean="0"/>
              <a:t>иногда </a:t>
            </a:r>
            <a:r>
              <a:rPr lang="ru-RU" dirty="0"/>
              <a:t>ругаются</a:t>
            </a:r>
          </a:p>
          <a:p>
            <a:r>
              <a:rPr lang="ru-RU" dirty="0"/>
              <a:t>Спят                   </a:t>
            </a:r>
            <a:endParaRPr lang="ru-RU" dirty="0" smtClean="0"/>
          </a:p>
          <a:p>
            <a:r>
              <a:rPr lang="ru-RU" dirty="0" smtClean="0"/>
              <a:t>Меня </a:t>
            </a:r>
            <a:r>
              <a:rPr lang="ru-RU" dirty="0"/>
              <a:t>любят</a:t>
            </a:r>
          </a:p>
          <a:p>
            <a:r>
              <a:rPr lang="ru-RU" dirty="0"/>
              <a:t>Родители         </a:t>
            </a:r>
            <a:endParaRPr lang="ru-RU" dirty="0" smtClean="0"/>
          </a:p>
          <a:p>
            <a:r>
              <a:rPr lang="ru-RU" dirty="0" smtClean="0"/>
              <a:t>Достают </a:t>
            </a:r>
            <a:r>
              <a:rPr lang="ru-RU" dirty="0"/>
              <a:t>свои дела         </a:t>
            </a:r>
            <a:endParaRPr lang="ru-RU" dirty="0" smtClean="0"/>
          </a:p>
          <a:p>
            <a:r>
              <a:rPr lang="ru-RU" dirty="0"/>
              <a:t>Это мне близкие        </a:t>
            </a:r>
          </a:p>
          <a:p>
            <a:r>
              <a:rPr lang="ru-RU" dirty="0" smtClean="0"/>
              <a:t>Ездят </a:t>
            </a:r>
            <a:r>
              <a:rPr lang="ru-RU" dirty="0"/>
              <a:t>на машине</a:t>
            </a:r>
          </a:p>
          <a:p>
            <a:r>
              <a:rPr lang="ru-RU" dirty="0" smtClean="0"/>
              <a:t>Играются</a:t>
            </a:r>
          </a:p>
          <a:p>
            <a:r>
              <a:rPr lang="ru-RU" dirty="0" smtClean="0"/>
              <a:t>Думают </a:t>
            </a:r>
            <a:r>
              <a:rPr lang="ru-RU" dirty="0"/>
              <a:t>о </a:t>
            </a:r>
            <a:r>
              <a:rPr lang="ru-RU" dirty="0" smtClean="0"/>
              <a:t>животных</a:t>
            </a:r>
            <a:endParaRPr lang="ru-RU" dirty="0"/>
          </a:p>
          <a:p>
            <a:r>
              <a:rPr lang="ru-RU" dirty="0" smtClean="0"/>
              <a:t>Любят </a:t>
            </a:r>
            <a:r>
              <a:rPr lang="ru-RU" dirty="0"/>
              <a:t>друг друга              </a:t>
            </a:r>
            <a:endParaRPr lang="ru-RU" dirty="0" smtClean="0"/>
          </a:p>
          <a:p>
            <a:r>
              <a:rPr lang="ru-RU" dirty="0"/>
              <a:t>О</a:t>
            </a:r>
            <a:r>
              <a:rPr lang="ru-RU" dirty="0" smtClean="0"/>
              <a:t>ни </a:t>
            </a:r>
            <a:r>
              <a:rPr lang="ru-RU" dirty="0"/>
              <a:t>– </a:t>
            </a:r>
            <a:r>
              <a:rPr lang="ru-RU" dirty="0" smtClean="0"/>
              <a:t>добрые</a:t>
            </a:r>
            <a:r>
              <a:rPr lang="en-US" dirty="0" smtClean="0"/>
              <a:t>/</a:t>
            </a:r>
            <a:r>
              <a:rPr lang="ru-RU" dirty="0" smtClean="0"/>
              <a:t>хорошие            </a:t>
            </a:r>
          </a:p>
          <a:p>
            <a:r>
              <a:rPr lang="ru-RU" dirty="0" smtClean="0"/>
              <a:t>Думают </a:t>
            </a:r>
            <a:r>
              <a:rPr lang="ru-RU" dirty="0"/>
              <a:t>обо мне </a:t>
            </a:r>
          </a:p>
          <a:p>
            <a:r>
              <a:rPr lang="ru-RU" dirty="0"/>
              <a:t>С</a:t>
            </a:r>
            <a:r>
              <a:rPr lang="ru-RU" dirty="0" smtClean="0"/>
              <a:t>сорятся      </a:t>
            </a:r>
          </a:p>
          <a:p>
            <a:r>
              <a:rPr lang="ru-RU" dirty="0" smtClean="0"/>
              <a:t>Большие </a:t>
            </a:r>
            <a:r>
              <a:rPr lang="ru-RU" dirty="0"/>
              <a:t>для меня  </a:t>
            </a:r>
            <a:endParaRPr lang="ru-RU" dirty="0" smtClean="0"/>
          </a:p>
          <a:p>
            <a:r>
              <a:rPr lang="ru-RU" dirty="0" smtClean="0"/>
              <a:t>Думают о нас      </a:t>
            </a:r>
          </a:p>
          <a:p>
            <a:r>
              <a:rPr lang="ru-RU" dirty="0" smtClean="0"/>
              <a:t>Хотят, чтобы </a:t>
            </a:r>
            <a:r>
              <a:rPr lang="ru-RU" dirty="0"/>
              <a:t>я их </a:t>
            </a:r>
            <a:r>
              <a:rPr lang="ru-RU" dirty="0" smtClean="0"/>
              <a:t>слушался</a:t>
            </a:r>
          </a:p>
          <a:p>
            <a:r>
              <a:rPr lang="ru-RU" dirty="0" smtClean="0"/>
              <a:t>Не </a:t>
            </a:r>
            <a:r>
              <a:rPr lang="ru-RU" dirty="0"/>
              <a:t>интересуются игрушками</a:t>
            </a:r>
            <a:endParaRPr lang="ru-RU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34" y="548680"/>
            <a:ext cx="7643866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Мои близкие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думают </a:t>
            </a:r>
            <a:r>
              <a:rPr lang="ru-RU" dirty="0"/>
              <a:t>обо мне, что я </a:t>
            </a:r>
            <a:r>
              <a:rPr lang="ru-RU" dirty="0" smtClean="0"/>
              <a:t>…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285992"/>
            <a:ext cx="8607330" cy="4383367"/>
          </a:xfrm>
        </p:spPr>
        <p:txBody>
          <a:bodyPr numCol="2">
            <a:normAutofit fontScale="77500" lnSpcReduction="20000"/>
          </a:bodyPr>
          <a:lstStyle/>
          <a:p>
            <a:r>
              <a:rPr lang="ru-RU" dirty="0"/>
              <a:t>Хочу гулять               </a:t>
            </a:r>
            <a:endParaRPr lang="ru-RU" dirty="0" smtClean="0"/>
          </a:p>
          <a:p>
            <a:r>
              <a:rPr lang="ru-RU" dirty="0" smtClean="0"/>
              <a:t>Люблю </a:t>
            </a:r>
            <a:r>
              <a:rPr lang="ru-RU" dirty="0"/>
              <a:t>всех</a:t>
            </a:r>
          </a:p>
          <a:p>
            <a:r>
              <a:rPr lang="ru-RU" dirty="0"/>
              <a:t>Плохой            </a:t>
            </a:r>
            <a:endParaRPr lang="ru-RU" dirty="0" smtClean="0"/>
          </a:p>
          <a:p>
            <a:r>
              <a:rPr lang="ru-RU" dirty="0" smtClean="0"/>
              <a:t>Чуть-чуть </a:t>
            </a:r>
            <a:r>
              <a:rPr lang="ru-RU" dirty="0"/>
              <a:t>маленький</a:t>
            </a:r>
          </a:p>
          <a:p>
            <a:r>
              <a:rPr lang="ru-RU" dirty="0" smtClean="0"/>
              <a:t>Крутой        </a:t>
            </a:r>
            <a:endParaRPr lang="ru-RU" dirty="0"/>
          </a:p>
          <a:p>
            <a:r>
              <a:rPr lang="ru-RU" dirty="0"/>
              <a:t>Я не существую вообще           </a:t>
            </a:r>
            <a:endParaRPr lang="ru-RU" dirty="0" smtClean="0"/>
          </a:p>
          <a:p>
            <a:r>
              <a:rPr lang="ru-RU" dirty="0"/>
              <a:t>И</a:t>
            </a:r>
            <a:r>
              <a:rPr lang="ru-RU" dirty="0" smtClean="0"/>
              <a:t>граю</a:t>
            </a:r>
            <a:endParaRPr lang="ru-RU" dirty="0"/>
          </a:p>
          <a:p>
            <a:r>
              <a:rPr lang="ru-RU" dirty="0"/>
              <a:t>Их любовь             </a:t>
            </a:r>
            <a:endParaRPr lang="ru-RU" dirty="0" smtClean="0"/>
          </a:p>
          <a:p>
            <a:r>
              <a:rPr lang="ru-RU" dirty="0"/>
              <a:t>З</a:t>
            </a:r>
            <a:r>
              <a:rPr lang="ru-RU" dirty="0" smtClean="0"/>
              <a:t>вездочка</a:t>
            </a:r>
            <a:endParaRPr lang="ru-RU" dirty="0"/>
          </a:p>
          <a:p>
            <a:r>
              <a:rPr lang="ru-RU" dirty="0"/>
              <a:t>Красивая             </a:t>
            </a:r>
            <a:endParaRPr lang="ru-RU" dirty="0" smtClean="0"/>
          </a:p>
          <a:p>
            <a:r>
              <a:rPr lang="ru-RU" dirty="0"/>
              <a:t>Хороший </a:t>
            </a:r>
            <a:endParaRPr lang="ru-RU" dirty="0" smtClean="0"/>
          </a:p>
          <a:p>
            <a:r>
              <a:rPr lang="ru-RU" dirty="0" smtClean="0"/>
              <a:t>Хочу </a:t>
            </a:r>
            <a:r>
              <a:rPr lang="ru-RU" dirty="0"/>
              <a:t>их </a:t>
            </a:r>
            <a:r>
              <a:rPr lang="ru-RU" dirty="0" smtClean="0"/>
              <a:t>любить  </a:t>
            </a:r>
          </a:p>
          <a:p>
            <a:r>
              <a:rPr lang="ru-RU" dirty="0"/>
              <a:t>О</a:t>
            </a:r>
            <a:r>
              <a:rPr lang="ru-RU" dirty="0" smtClean="0"/>
              <a:t>чень </a:t>
            </a:r>
            <a:r>
              <a:rPr lang="ru-RU" dirty="0"/>
              <a:t>умный</a:t>
            </a:r>
          </a:p>
          <a:p>
            <a:r>
              <a:rPr lang="ru-RU" dirty="0"/>
              <a:t>Подруга      </a:t>
            </a:r>
            <a:endParaRPr lang="ru-RU" dirty="0" smtClean="0"/>
          </a:p>
          <a:p>
            <a:r>
              <a:rPr lang="ru-RU" dirty="0"/>
              <a:t>Е</a:t>
            </a:r>
            <a:r>
              <a:rPr lang="ru-RU" dirty="0" smtClean="0"/>
              <a:t>ду </a:t>
            </a:r>
            <a:r>
              <a:rPr lang="ru-RU" dirty="0"/>
              <a:t>к ним в гости     </a:t>
            </a:r>
            <a:endParaRPr lang="ru-RU" dirty="0" smtClean="0"/>
          </a:p>
          <a:p>
            <a:r>
              <a:rPr lang="ru-RU" dirty="0"/>
              <a:t>М</a:t>
            </a:r>
            <a:r>
              <a:rPr lang="ru-RU" dirty="0" smtClean="0"/>
              <a:t>аленький</a:t>
            </a:r>
            <a:endParaRPr lang="ru-RU" dirty="0"/>
          </a:p>
          <a:p>
            <a:r>
              <a:rPr lang="ru-RU" dirty="0"/>
              <a:t>О них думаю       </a:t>
            </a:r>
            <a:endParaRPr lang="ru-RU" dirty="0" smtClean="0"/>
          </a:p>
          <a:p>
            <a:r>
              <a:rPr lang="ru-RU" dirty="0"/>
              <a:t>Ж</a:t>
            </a:r>
            <a:r>
              <a:rPr lang="ru-RU" dirty="0" smtClean="0"/>
              <a:t>иву </a:t>
            </a:r>
            <a:r>
              <a:rPr lang="ru-RU" dirty="0"/>
              <a:t>хорошо       </a:t>
            </a:r>
            <a:endParaRPr lang="ru-RU" dirty="0" smtClean="0"/>
          </a:p>
          <a:p>
            <a:r>
              <a:rPr lang="ru-RU" dirty="0"/>
              <a:t>О</a:t>
            </a:r>
            <a:r>
              <a:rPr lang="ru-RU" dirty="0" smtClean="0"/>
              <a:t>бедаю</a:t>
            </a:r>
            <a:endParaRPr lang="ru-RU" dirty="0"/>
          </a:p>
          <a:p>
            <a:r>
              <a:rPr lang="ru-RU" dirty="0"/>
              <a:t>Любимый          </a:t>
            </a:r>
            <a:endParaRPr lang="ru-RU" dirty="0" smtClean="0"/>
          </a:p>
          <a:p>
            <a:r>
              <a:rPr lang="ru-RU" dirty="0" smtClean="0"/>
              <a:t>Взрослая </a:t>
            </a:r>
            <a:r>
              <a:rPr lang="ru-RU" dirty="0"/>
              <a:t>/ большой           </a:t>
            </a:r>
            <a:r>
              <a:rPr lang="ru-RU" dirty="0" smtClean="0"/>
              <a:t>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Я думаю, что родители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больше </a:t>
            </a:r>
            <a:r>
              <a:rPr lang="ru-RU" dirty="0"/>
              <a:t>всего хотят </a:t>
            </a:r>
            <a:r>
              <a:rPr lang="ru-RU" dirty="0" smtClean="0"/>
              <a:t>…</a:t>
            </a:r>
            <a:endParaRPr lang="ru-RU" dirty="0">
              <a:solidFill>
                <a:srgbClr val="CC0066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285992"/>
            <a:ext cx="8643998" cy="4429156"/>
          </a:xfrm>
        </p:spPr>
        <p:txBody>
          <a:bodyPr numCol="2">
            <a:normAutofit fontScale="70000" lnSpcReduction="20000"/>
          </a:bodyPr>
          <a:lstStyle/>
          <a:p>
            <a:r>
              <a:rPr lang="ru-RU" dirty="0"/>
              <a:t>Хотят любить меня                </a:t>
            </a:r>
          </a:p>
          <a:p>
            <a:r>
              <a:rPr lang="ru-RU" dirty="0" smtClean="0"/>
              <a:t>Я был </a:t>
            </a:r>
            <a:r>
              <a:rPr lang="ru-RU" dirty="0"/>
              <a:t>крутым </a:t>
            </a:r>
          </a:p>
          <a:p>
            <a:r>
              <a:rPr lang="ru-RU" dirty="0"/>
              <a:t>П</a:t>
            </a:r>
            <a:r>
              <a:rPr lang="ru-RU" dirty="0" smtClean="0"/>
              <a:t>окупать </a:t>
            </a:r>
            <a:r>
              <a:rPr lang="ru-RU" dirty="0"/>
              <a:t>еду/ вещи</a:t>
            </a:r>
          </a:p>
          <a:p>
            <a:r>
              <a:rPr lang="ru-RU" dirty="0"/>
              <a:t>Спать                     </a:t>
            </a:r>
            <a:endParaRPr lang="ru-RU" dirty="0" smtClean="0"/>
          </a:p>
          <a:p>
            <a:r>
              <a:rPr lang="ru-RU" dirty="0"/>
              <a:t>К</a:t>
            </a:r>
            <a:r>
              <a:rPr lang="ru-RU" dirty="0" smtClean="0"/>
              <a:t>ошечку </a:t>
            </a:r>
            <a:r>
              <a:rPr lang="ru-RU" dirty="0"/>
              <a:t>/ завести собаку</a:t>
            </a:r>
          </a:p>
          <a:p>
            <a:r>
              <a:rPr lang="ru-RU" dirty="0"/>
              <a:t>Я ложилась спокойно            </a:t>
            </a:r>
            <a:endParaRPr lang="ru-RU" dirty="0" smtClean="0"/>
          </a:p>
          <a:p>
            <a:r>
              <a:rPr lang="ru-RU" dirty="0"/>
              <a:t>М</a:t>
            </a:r>
            <a:r>
              <a:rPr lang="ru-RU" dirty="0" smtClean="0"/>
              <a:t>еня </a:t>
            </a:r>
            <a:r>
              <a:rPr lang="ru-RU" dirty="0"/>
              <a:t>любить</a:t>
            </a:r>
          </a:p>
          <a:p>
            <a:r>
              <a:rPr lang="ru-RU" dirty="0" smtClean="0"/>
              <a:t>«Не </a:t>
            </a:r>
            <a:r>
              <a:rPr lang="ru-RU" dirty="0"/>
              <a:t>знаю, я у мамы не спрашивал»</a:t>
            </a:r>
          </a:p>
          <a:p>
            <a:r>
              <a:rPr lang="ru-RU" dirty="0"/>
              <a:t>Ухаживать за мной</a:t>
            </a:r>
          </a:p>
          <a:p>
            <a:r>
              <a:rPr lang="ru-RU" dirty="0"/>
              <a:t>Чтобы я росла умной       </a:t>
            </a:r>
            <a:endParaRPr lang="ru-RU" dirty="0" smtClean="0"/>
          </a:p>
          <a:p>
            <a:r>
              <a:rPr lang="ru-RU" dirty="0"/>
              <a:t>Б</a:t>
            </a:r>
            <a:r>
              <a:rPr lang="ru-RU" dirty="0" smtClean="0"/>
              <a:t>ольшой </a:t>
            </a:r>
            <a:r>
              <a:rPr lang="ru-RU" dirty="0"/>
              <a:t>дом</a:t>
            </a:r>
          </a:p>
          <a:p>
            <a:r>
              <a:rPr lang="ru-RU" dirty="0"/>
              <a:t>На коньках покататься</a:t>
            </a:r>
          </a:p>
          <a:p>
            <a:r>
              <a:rPr lang="ru-RU" dirty="0" smtClean="0"/>
              <a:t>Чтобы </a:t>
            </a:r>
            <a:r>
              <a:rPr lang="ru-RU" dirty="0"/>
              <a:t>ребенок опять стал маленьким</a:t>
            </a:r>
          </a:p>
          <a:p>
            <a:r>
              <a:rPr lang="ru-RU" dirty="0"/>
              <a:t>Чтобы я </a:t>
            </a:r>
            <a:r>
              <a:rPr lang="ru-RU" dirty="0" smtClean="0"/>
              <a:t>ходил </a:t>
            </a:r>
            <a:r>
              <a:rPr lang="ru-RU" dirty="0"/>
              <a:t>в садик</a:t>
            </a:r>
          </a:p>
          <a:p>
            <a:r>
              <a:rPr lang="ru-RU" dirty="0" smtClean="0"/>
              <a:t>Чтобы </a:t>
            </a:r>
            <a:r>
              <a:rPr lang="ru-RU" dirty="0"/>
              <a:t>подарили мне игрушку</a:t>
            </a:r>
          </a:p>
          <a:p>
            <a:r>
              <a:rPr lang="ru-RU" dirty="0"/>
              <a:t>Поскорее закончил садик </a:t>
            </a:r>
          </a:p>
          <a:p>
            <a:r>
              <a:rPr lang="ru-RU" dirty="0" smtClean="0"/>
              <a:t>Что-то </a:t>
            </a:r>
            <a:r>
              <a:rPr lang="ru-RU" dirty="0"/>
              <a:t>покупать нам</a:t>
            </a:r>
          </a:p>
          <a:p>
            <a:r>
              <a:rPr lang="ru-RU" dirty="0"/>
              <a:t>Покупать подарки       </a:t>
            </a:r>
            <a:endParaRPr lang="ru-RU" dirty="0" smtClean="0"/>
          </a:p>
          <a:p>
            <a:r>
              <a:rPr lang="ru-RU" dirty="0"/>
              <a:t>Ч</a:t>
            </a:r>
            <a:r>
              <a:rPr lang="ru-RU" dirty="0" smtClean="0"/>
              <a:t>тобы </a:t>
            </a:r>
            <a:r>
              <a:rPr lang="ru-RU" dirty="0"/>
              <a:t>было много денег</a:t>
            </a:r>
          </a:p>
          <a:p>
            <a:r>
              <a:rPr lang="ru-RU" dirty="0" smtClean="0"/>
              <a:t>Готовить</a:t>
            </a:r>
            <a:endParaRPr lang="ru-RU" dirty="0"/>
          </a:p>
          <a:p>
            <a:r>
              <a:rPr lang="ru-RU" dirty="0"/>
              <a:t>Я их любила        </a:t>
            </a:r>
            <a:endParaRPr lang="ru-RU" dirty="0" smtClean="0"/>
          </a:p>
          <a:p>
            <a:r>
              <a:rPr lang="ru-RU" dirty="0"/>
              <a:t>Я</a:t>
            </a:r>
            <a:r>
              <a:rPr lang="ru-RU" dirty="0" smtClean="0"/>
              <a:t> </a:t>
            </a:r>
            <a:r>
              <a:rPr lang="ru-RU" dirty="0"/>
              <a:t>никогда не жульничал</a:t>
            </a:r>
          </a:p>
          <a:p>
            <a:r>
              <a:rPr lang="ru-RU" dirty="0"/>
              <a:t>Был я </a:t>
            </a:r>
            <a:r>
              <a:rPr lang="ru-RU" dirty="0" err="1"/>
              <a:t>умничкой</a:t>
            </a:r>
            <a:r>
              <a:rPr lang="ru-RU" dirty="0"/>
              <a:t>           </a:t>
            </a:r>
            <a:endParaRPr lang="ru-RU" dirty="0" smtClean="0"/>
          </a:p>
          <a:p>
            <a:r>
              <a:rPr lang="ru-RU" dirty="0"/>
              <a:t>Н</a:t>
            </a:r>
            <a:r>
              <a:rPr lang="ru-RU" dirty="0" smtClean="0"/>
              <a:t>а </a:t>
            </a:r>
            <a:r>
              <a:rPr lang="ru-RU" dirty="0"/>
              <a:t>работу ходить</a:t>
            </a:r>
            <a:endParaRPr lang="ru-RU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42910" y="1928802"/>
            <a:ext cx="7772400" cy="1470025"/>
          </a:xfrm>
        </p:spPr>
        <p:txBody>
          <a:bodyPr/>
          <a:lstStyle/>
          <a:p>
            <a:r>
              <a:rPr lang="ru-RU" b="1" dirty="0" smtClean="0">
                <a:solidFill>
                  <a:srgbClr val="000099"/>
                </a:solidFill>
              </a:rPr>
              <a:t>ДЕТИ ГОВОРЯТ </a:t>
            </a:r>
            <a:br>
              <a:rPr lang="ru-RU" b="1" dirty="0" smtClean="0">
                <a:solidFill>
                  <a:srgbClr val="000099"/>
                </a:solidFill>
              </a:rPr>
            </a:br>
            <a:r>
              <a:rPr lang="ru-RU" b="1" dirty="0" smtClean="0">
                <a:solidFill>
                  <a:srgbClr val="000099"/>
                </a:solidFill>
              </a:rPr>
              <a:t>О СВОИХ РОДИТЕЛЯХ</a:t>
            </a:r>
            <a:endParaRPr lang="ru-RU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Я думаю, что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мама </a:t>
            </a:r>
            <a:r>
              <a:rPr lang="ru-RU" dirty="0"/>
              <a:t>чаще </a:t>
            </a:r>
            <a:r>
              <a:rPr lang="ru-RU" dirty="0" smtClean="0"/>
              <a:t>всего…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420888"/>
            <a:ext cx="8229600" cy="4176464"/>
          </a:xfrm>
        </p:spPr>
        <p:txBody>
          <a:bodyPr numCol="2">
            <a:normAutofit fontScale="62500" lnSpcReduction="20000"/>
          </a:bodyPr>
          <a:lstStyle/>
          <a:p>
            <a:r>
              <a:rPr lang="ru-RU" sz="4500" dirty="0"/>
              <a:t>Работает             </a:t>
            </a:r>
            <a:endParaRPr lang="ru-RU" sz="4500" dirty="0" smtClean="0"/>
          </a:p>
          <a:p>
            <a:r>
              <a:rPr lang="ru-RU" sz="4500" dirty="0"/>
              <a:t>Л</a:t>
            </a:r>
            <a:r>
              <a:rPr lang="ru-RU" sz="4500" dirty="0" smtClean="0"/>
              <a:t>юбит </a:t>
            </a:r>
            <a:r>
              <a:rPr lang="ru-RU" sz="4500" dirty="0"/>
              <a:t>мыть посуду</a:t>
            </a:r>
          </a:p>
          <a:p>
            <a:r>
              <a:rPr lang="ru-RU" sz="4500" dirty="0"/>
              <a:t>Моя любимая               </a:t>
            </a:r>
            <a:endParaRPr lang="ru-RU" sz="4500" dirty="0" smtClean="0"/>
          </a:p>
          <a:p>
            <a:r>
              <a:rPr lang="ru-RU" sz="4500" dirty="0"/>
              <a:t>Прибирается</a:t>
            </a:r>
          </a:p>
          <a:p>
            <a:r>
              <a:rPr lang="ru-RU" sz="4500" dirty="0" smtClean="0"/>
              <a:t>Любит </a:t>
            </a:r>
            <a:r>
              <a:rPr lang="ru-RU" sz="4500" dirty="0"/>
              <a:t>брата и меня</a:t>
            </a:r>
          </a:p>
          <a:p>
            <a:r>
              <a:rPr lang="ru-RU" sz="4500" dirty="0"/>
              <a:t>Со мной играет</a:t>
            </a:r>
          </a:p>
          <a:p>
            <a:r>
              <a:rPr lang="ru-RU" sz="4500" dirty="0" smtClean="0"/>
              <a:t>Меня </a:t>
            </a:r>
            <a:r>
              <a:rPr lang="ru-RU" sz="4500" dirty="0"/>
              <a:t>любит</a:t>
            </a:r>
          </a:p>
          <a:p>
            <a:r>
              <a:rPr lang="ru-RU" sz="4500" dirty="0"/>
              <a:t>Устает                  </a:t>
            </a:r>
            <a:endParaRPr lang="ru-RU" sz="4500" dirty="0" smtClean="0"/>
          </a:p>
          <a:p>
            <a:r>
              <a:rPr lang="ru-RU" sz="4500" dirty="0" smtClean="0"/>
              <a:t>Стирается</a:t>
            </a:r>
            <a:endParaRPr lang="ru-RU" sz="4500" dirty="0"/>
          </a:p>
          <a:p>
            <a:r>
              <a:rPr lang="ru-RU" sz="4500" dirty="0"/>
              <a:t>Со мной                </a:t>
            </a:r>
            <a:endParaRPr lang="ru-RU" sz="4500" dirty="0" smtClean="0"/>
          </a:p>
          <a:p>
            <a:r>
              <a:rPr lang="ru-RU" sz="4500" dirty="0"/>
              <a:t>Л</a:t>
            </a:r>
            <a:r>
              <a:rPr lang="ru-RU" sz="4500" dirty="0" smtClean="0"/>
              <a:t>юбит </a:t>
            </a:r>
            <a:r>
              <a:rPr lang="ru-RU" sz="4500" dirty="0"/>
              <a:t>спать</a:t>
            </a:r>
          </a:p>
          <a:p>
            <a:r>
              <a:rPr lang="ru-RU" sz="4500" dirty="0"/>
              <a:t>Готовит          </a:t>
            </a:r>
            <a:endParaRPr lang="ru-RU" sz="4500" dirty="0" smtClean="0"/>
          </a:p>
          <a:p>
            <a:r>
              <a:rPr lang="ru-RU" sz="4500" dirty="0"/>
              <a:t>С</a:t>
            </a:r>
            <a:r>
              <a:rPr lang="ru-RU" sz="4500" dirty="0" smtClean="0"/>
              <a:t>мотрит телик</a:t>
            </a:r>
            <a:endParaRPr lang="ru-RU" sz="4500" dirty="0"/>
          </a:p>
          <a:p>
            <a:r>
              <a:rPr lang="ru-RU" sz="4500" dirty="0"/>
              <a:t>Заботится о нас    </a:t>
            </a:r>
            <a:endParaRPr lang="ru-RU" sz="4500" dirty="0" smtClean="0"/>
          </a:p>
          <a:p>
            <a:r>
              <a:rPr lang="ru-RU" sz="4500" dirty="0"/>
              <a:t>П</a:t>
            </a:r>
            <a:r>
              <a:rPr lang="ru-RU" sz="4500" dirty="0" smtClean="0"/>
              <a:t>окупает </a:t>
            </a:r>
            <a:r>
              <a:rPr lang="ru-RU" sz="4500" dirty="0" err="1"/>
              <a:t>вкусняшки</a:t>
            </a:r>
            <a:endParaRPr lang="ru-RU" sz="4500" dirty="0"/>
          </a:p>
          <a:p>
            <a:r>
              <a:rPr lang="ru-RU" sz="4500" dirty="0"/>
              <a:t>Ходит в магазин      </a:t>
            </a:r>
            <a:endParaRPr lang="ru-RU" sz="4500" dirty="0" smtClean="0"/>
          </a:p>
          <a:p>
            <a:r>
              <a:rPr lang="ru-RU" sz="4500" dirty="0" smtClean="0"/>
              <a:t>Гладит одежду</a:t>
            </a:r>
            <a:endParaRPr lang="ru-RU" sz="4500" dirty="0"/>
          </a:p>
          <a:p>
            <a:r>
              <a:rPr lang="ru-RU" sz="4500" dirty="0"/>
              <a:t>Занимается </a:t>
            </a:r>
            <a:r>
              <a:rPr lang="ru-RU" sz="4500" dirty="0" smtClean="0"/>
              <a:t>ребенком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476672"/>
            <a:ext cx="6900882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Я думаю, что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папа </a:t>
            </a:r>
            <a:r>
              <a:rPr lang="ru-RU" dirty="0"/>
              <a:t>чаще </a:t>
            </a:r>
            <a:r>
              <a:rPr lang="ru-RU" dirty="0" smtClean="0"/>
              <a:t>всего…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285992"/>
            <a:ext cx="8501122" cy="4454525"/>
          </a:xfrm>
        </p:spPr>
        <p:txBody>
          <a:bodyPr numCol="2">
            <a:normAutofit fontScale="77500" lnSpcReduction="20000"/>
          </a:bodyPr>
          <a:lstStyle/>
          <a:p>
            <a:r>
              <a:rPr lang="ru-RU" dirty="0" smtClean="0"/>
              <a:t>Меня </a:t>
            </a:r>
            <a:r>
              <a:rPr lang="ru-RU" dirty="0"/>
              <a:t>любит                    </a:t>
            </a:r>
            <a:endParaRPr lang="ru-RU" dirty="0" smtClean="0"/>
          </a:p>
          <a:p>
            <a:r>
              <a:rPr lang="ru-RU" dirty="0"/>
              <a:t>На работе</a:t>
            </a:r>
          </a:p>
          <a:p>
            <a:r>
              <a:rPr lang="ru-RU" dirty="0" smtClean="0"/>
              <a:t>Ездить </a:t>
            </a:r>
            <a:r>
              <a:rPr lang="ru-RU" dirty="0"/>
              <a:t>в машине</a:t>
            </a:r>
          </a:p>
          <a:p>
            <a:r>
              <a:rPr lang="ru-RU" dirty="0"/>
              <a:t>Чистит зубы                       </a:t>
            </a:r>
            <a:endParaRPr lang="ru-RU" dirty="0" smtClean="0"/>
          </a:p>
          <a:p>
            <a:r>
              <a:rPr lang="ru-RU" dirty="0"/>
              <a:t>Маму любит</a:t>
            </a:r>
          </a:p>
          <a:p>
            <a:r>
              <a:rPr lang="ru-RU" dirty="0" smtClean="0"/>
              <a:t>Чинит</a:t>
            </a:r>
            <a:endParaRPr lang="ru-RU" dirty="0"/>
          </a:p>
          <a:p>
            <a:r>
              <a:rPr lang="ru-RU" dirty="0"/>
              <a:t>Елку наряжал             </a:t>
            </a:r>
            <a:endParaRPr lang="ru-RU" dirty="0" smtClean="0"/>
          </a:p>
          <a:p>
            <a:r>
              <a:rPr lang="ru-RU" dirty="0"/>
              <a:t>М</a:t>
            </a:r>
            <a:r>
              <a:rPr lang="ru-RU" dirty="0" smtClean="0"/>
              <a:t>еня </a:t>
            </a:r>
            <a:r>
              <a:rPr lang="ru-RU" dirty="0"/>
              <a:t>любит</a:t>
            </a:r>
          </a:p>
          <a:p>
            <a:r>
              <a:rPr lang="ru-RU" dirty="0" smtClean="0"/>
              <a:t>Чистит </a:t>
            </a:r>
            <a:r>
              <a:rPr lang="ru-RU" dirty="0"/>
              <a:t>машину</a:t>
            </a:r>
          </a:p>
          <a:p>
            <a:r>
              <a:rPr lang="ru-RU" dirty="0" smtClean="0"/>
              <a:t>Покупает</a:t>
            </a:r>
          </a:p>
          <a:p>
            <a:endParaRPr lang="ru-RU" dirty="0"/>
          </a:p>
          <a:p>
            <a:r>
              <a:rPr lang="ru-RU" dirty="0"/>
              <a:t>Гуляет </a:t>
            </a:r>
            <a:endParaRPr lang="ru-RU" dirty="0" smtClean="0"/>
          </a:p>
          <a:p>
            <a:r>
              <a:rPr lang="ru-RU" dirty="0" smtClean="0"/>
              <a:t>Воспитывает </a:t>
            </a:r>
            <a:r>
              <a:rPr lang="ru-RU" dirty="0"/>
              <a:t>нас</a:t>
            </a:r>
          </a:p>
          <a:p>
            <a:r>
              <a:rPr lang="ru-RU" dirty="0" smtClean="0"/>
              <a:t>В </a:t>
            </a:r>
            <a:r>
              <a:rPr lang="ru-RU" dirty="0"/>
              <a:t>командировку </a:t>
            </a:r>
            <a:r>
              <a:rPr lang="ru-RU" dirty="0" smtClean="0"/>
              <a:t>ездит     </a:t>
            </a:r>
            <a:endParaRPr lang="ru-RU" dirty="0"/>
          </a:p>
          <a:p>
            <a:r>
              <a:rPr lang="ru-RU" dirty="0" smtClean="0"/>
              <a:t>Уходит            </a:t>
            </a:r>
          </a:p>
          <a:p>
            <a:r>
              <a:rPr lang="ru-RU" dirty="0" smtClean="0"/>
              <a:t>Ест      </a:t>
            </a:r>
          </a:p>
          <a:p>
            <a:r>
              <a:rPr lang="ru-RU" dirty="0"/>
              <a:t>Занимается на тренировке    </a:t>
            </a:r>
            <a:endParaRPr lang="ru-RU" dirty="0" smtClean="0"/>
          </a:p>
          <a:p>
            <a:r>
              <a:rPr lang="ru-RU" dirty="0" smtClean="0"/>
              <a:t>Гуляет </a:t>
            </a:r>
            <a:r>
              <a:rPr lang="ru-RU" dirty="0"/>
              <a:t>со мной        </a:t>
            </a:r>
            <a:endParaRPr lang="ru-RU" dirty="0" smtClean="0"/>
          </a:p>
          <a:p>
            <a:r>
              <a:rPr lang="ru-RU" dirty="0" smtClean="0"/>
              <a:t>Готовит </a:t>
            </a:r>
          </a:p>
          <a:p>
            <a:r>
              <a:rPr lang="ru-RU" dirty="0" smtClean="0"/>
              <a:t>Будет </a:t>
            </a:r>
            <a:r>
              <a:rPr lang="ru-RU" dirty="0"/>
              <a:t>добрый            </a:t>
            </a:r>
            <a:endParaRPr lang="ru-RU" dirty="0" smtClean="0"/>
          </a:p>
          <a:p>
            <a:r>
              <a:rPr lang="ru-RU" dirty="0"/>
              <a:t>Х</a:t>
            </a:r>
            <a:r>
              <a:rPr lang="ru-RU" dirty="0" smtClean="0"/>
              <a:t>одит </a:t>
            </a:r>
            <a:r>
              <a:rPr lang="ru-RU" dirty="0"/>
              <a:t>по магазинам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571480"/>
            <a:ext cx="7186634" cy="1143000"/>
          </a:xfrm>
        </p:spPr>
        <p:txBody>
          <a:bodyPr/>
          <a:lstStyle/>
          <a:p>
            <a:r>
              <a:rPr lang="ru-RU" dirty="0"/>
              <a:t>Мама </a:t>
            </a:r>
            <a:r>
              <a:rPr lang="ru-RU" dirty="0" smtClean="0"/>
              <a:t>иногда 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285992"/>
            <a:ext cx="8606760" cy="4454525"/>
          </a:xfrm>
        </p:spPr>
        <p:txBody>
          <a:bodyPr numCol="2">
            <a:normAutofit fontScale="85000" lnSpcReduction="20000"/>
          </a:bodyPr>
          <a:lstStyle/>
          <a:p>
            <a:r>
              <a:rPr lang="ru-RU" dirty="0"/>
              <a:t>Слишком долго на работе        </a:t>
            </a:r>
          </a:p>
          <a:p>
            <a:r>
              <a:rPr lang="ru-RU" dirty="0" smtClean="0"/>
              <a:t>Ругает </a:t>
            </a:r>
            <a:r>
              <a:rPr lang="ru-RU" dirty="0"/>
              <a:t>чуть-чуть</a:t>
            </a:r>
          </a:p>
          <a:p>
            <a:r>
              <a:rPr lang="ru-RU" dirty="0"/>
              <a:t>Идет на </a:t>
            </a:r>
            <a:r>
              <a:rPr lang="ru-RU" dirty="0" smtClean="0"/>
              <a:t>работу</a:t>
            </a:r>
            <a:r>
              <a:rPr lang="en-US" dirty="0" smtClean="0"/>
              <a:t>/</a:t>
            </a:r>
            <a:r>
              <a:rPr lang="ru-RU" dirty="0"/>
              <a:t>р</a:t>
            </a:r>
            <a:r>
              <a:rPr lang="ru-RU" dirty="0" smtClean="0"/>
              <a:t>аботает             </a:t>
            </a:r>
          </a:p>
          <a:p>
            <a:r>
              <a:rPr lang="ru-RU" dirty="0" smtClean="0"/>
              <a:t>Ругается/злится</a:t>
            </a:r>
            <a:endParaRPr lang="ru-RU" dirty="0"/>
          </a:p>
          <a:p>
            <a:r>
              <a:rPr lang="ru-RU" dirty="0"/>
              <a:t>Ставит звездочку на елку          </a:t>
            </a:r>
            <a:endParaRPr lang="ru-RU" dirty="0" smtClean="0"/>
          </a:p>
          <a:p>
            <a:r>
              <a:rPr lang="ru-RU" dirty="0"/>
              <a:t>Нервная</a:t>
            </a:r>
          </a:p>
          <a:p>
            <a:r>
              <a:rPr lang="ru-RU" dirty="0" smtClean="0"/>
              <a:t>Готовит </a:t>
            </a:r>
            <a:r>
              <a:rPr lang="ru-RU" dirty="0"/>
              <a:t>кушать</a:t>
            </a:r>
          </a:p>
          <a:p>
            <a:r>
              <a:rPr lang="ru-RU" dirty="0"/>
              <a:t>Любит меня            </a:t>
            </a:r>
            <a:r>
              <a:rPr lang="ru-RU" dirty="0" smtClean="0"/>
              <a:t>    </a:t>
            </a:r>
          </a:p>
          <a:p>
            <a:r>
              <a:rPr lang="ru-RU" dirty="0"/>
              <a:t>Уезжает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Любит </a:t>
            </a:r>
            <a:r>
              <a:rPr lang="ru-RU" dirty="0"/>
              <a:t>делать что-то </a:t>
            </a:r>
            <a:r>
              <a:rPr lang="ru-RU" dirty="0" smtClean="0"/>
              <a:t>милое     </a:t>
            </a:r>
          </a:p>
          <a:p>
            <a:r>
              <a:rPr lang="ru-RU" dirty="0"/>
              <a:t>Не злая        </a:t>
            </a:r>
          </a:p>
          <a:p>
            <a:r>
              <a:rPr lang="ru-RU" dirty="0" smtClean="0"/>
              <a:t>Лежит </a:t>
            </a:r>
            <a:r>
              <a:rPr lang="ru-RU" dirty="0"/>
              <a:t>со мной, когда мне страшно      </a:t>
            </a:r>
          </a:p>
          <a:p>
            <a:r>
              <a:rPr lang="ru-RU" dirty="0"/>
              <a:t>Не моет посуду</a:t>
            </a:r>
          </a:p>
          <a:p>
            <a:r>
              <a:rPr lang="ru-RU" dirty="0" smtClean="0"/>
              <a:t>Заходит </a:t>
            </a:r>
            <a:r>
              <a:rPr lang="ru-RU" dirty="0"/>
              <a:t>в магазин   </a:t>
            </a:r>
            <a:endParaRPr lang="ru-RU" dirty="0" smtClean="0"/>
          </a:p>
          <a:p>
            <a:r>
              <a:rPr lang="ru-RU" dirty="0"/>
              <a:t>Ловит рыбу              </a:t>
            </a:r>
          </a:p>
          <a:p>
            <a:r>
              <a:rPr lang="ru-RU" dirty="0"/>
              <a:t>Г</a:t>
            </a:r>
            <a:r>
              <a:rPr lang="ru-RU" dirty="0" smtClean="0"/>
              <a:t>уляет </a:t>
            </a:r>
            <a:r>
              <a:rPr lang="ru-RU" dirty="0"/>
              <a:t>со мной</a:t>
            </a:r>
          </a:p>
          <a:p>
            <a:r>
              <a:rPr lang="ru-RU" dirty="0"/>
              <a:t>Л</a:t>
            </a:r>
            <a:r>
              <a:rPr lang="ru-RU" dirty="0" smtClean="0"/>
              <a:t>юбит </a:t>
            </a:r>
            <a:r>
              <a:rPr lang="ru-RU" dirty="0"/>
              <a:t>с горки </a:t>
            </a:r>
            <a:r>
              <a:rPr lang="ru-RU" dirty="0" smtClean="0"/>
              <a:t>кататься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571480"/>
            <a:ext cx="7300938" cy="1143000"/>
          </a:xfrm>
        </p:spPr>
        <p:txBody>
          <a:bodyPr/>
          <a:lstStyle/>
          <a:p>
            <a:r>
              <a:rPr lang="ru-RU" dirty="0"/>
              <a:t>Папа иногда </a:t>
            </a:r>
            <a:r>
              <a:rPr lang="ru-RU" dirty="0" smtClean="0"/>
              <a:t>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285993"/>
            <a:ext cx="8678768" cy="4383368"/>
          </a:xfrm>
        </p:spPr>
        <p:txBody>
          <a:bodyPr numCol="2">
            <a:normAutofit fontScale="85000" lnSpcReduction="20000"/>
          </a:bodyPr>
          <a:lstStyle/>
          <a:p>
            <a:r>
              <a:rPr lang="ru-RU" dirty="0"/>
              <a:t>Работает дома                     </a:t>
            </a:r>
            <a:endParaRPr lang="ru-RU" dirty="0" smtClean="0"/>
          </a:p>
          <a:p>
            <a:r>
              <a:rPr lang="ru-RU" dirty="0" smtClean="0"/>
              <a:t>Ругает </a:t>
            </a:r>
            <a:r>
              <a:rPr lang="ru-RU" dirty="0"/>
              <a:t>чуть-чуть</a:t>
            </a:r>
          </a:p>
          <a:p>
            <a:r>
              <a:rPr lang="ru-RU" dirty="0"/>
              <a:t>Меняет шторы новые         </a:t>
            </a:r>
            <a:endParaRPr lang="ru-RU" dirty="0" smtClean="0"/>
          </a:p>
          <a:p>
            <a:r>
              <a:rPr lang="ru-RU" dirty="0" smtClean="0"/>
              <a:t>Ругается </a:t>
            </a:r>
            <a:r>
              <a:rPr lang="ru-RU" dirty="0"/>
              <a:t>/ злится</a:t>
            </a:r>
          </a:p>
          <a:p>
            <a:r>
              <a:rPr lang="ru-RU" dirty="0"/>
              <a:t>Приходит домой            </a:t>
            </a:r>
          </a:p>
          <a:p>
            <a:r>
              <a:rPr lang="ru-RU" dirty="0" smtClean="0"/>
              <a:t>Задерживается             </a:t>
            </a:r>
          </a:p>
          <a:p>
            <a:r>
              <a:rPr lang="ru-RU" dirty="0"/>
              <a:t>К</a:t>
            </a:r>
            <a:r>
              <a:rPr lang="ru-RU" dirty="0" smtClean="0"/>
              <a:t>ушает </a:t>
            </a:r>
            <a:r>
              <a:rPr lang="ru-RU" dirty="0"/>
              <a:t>всякие фрукты</a:t>
            </a:r>
          </a:p>
          <a:p>
            <a:r>
              <a:rPr lang="ru-RU" dirty="0"/>
              <a:t>Любит меня               </a:t>
            </a:r>
            <a:endParaRPr lang="ru-RU" dirty="0" smtClean="0"/>
          </a:p>
          <a:p>
            <a:r>
              <a:rPr lang="ru-RU" dirty="0"/>
              <a:t>П</a:t>
            </a:r>
            <a:r>
              <a:rPr lang="ru-RU" dirty="0" smtClean="0"/>
              <a:t>окупает </a:t>
            </a:r>
            <a:r>
              <a:rPr lang="ru-RU" dirty="0"/>
              <a:t>нам </a:t>
            </a:r>
            <a:r>
              <a:rPr lang="ru-RU" dirty="0" err="1"/>
              <a:t>вкусняшки</a:t>
            </a:r>
            <a:endParaRPr lang="ru-RU" dirty="0"/>
          </a:p>
          <a:p>
            <a:r>
              <a:rPr lang="ru-RU" dirty="0"/>
              <a:t>Делает подарки      </a:t>
            </a:r>
            <a:endParaRPr lang="ru-RU" dirty="0" smtClean="0"/>
          </a:p>
          <a:p>
            <a:r>
              <a:rPr lang="ru-RU" dirty="0"/>
              <a:t>Н</a:t>
            </a:r>
            <a:r>
              <a:rPr lang="ru-RU" dirty="0" smtClean="0"/>
              <a:t>ичего </a:t>
            </a:r>
            <a:r>
              <a:rPr lang="ru-RU" dirty="0"/>
              <a:t>не дает мне делать</a:t>
            </a:r>
          </a:p>
          <a:p>
            <a:r>
              <a:rPr lang="ru-RU" dirty="0"/>
              <a:t>У</a:t>
            </a:r>
            <a:r>
              <a:rPr lang="ru-RU" dirty="0" smtClean="0"/>
              <a:t>езжает </a:t>
            </a:r>
            <a:r>
              <a:rPr lang="ru-RU" dirty="0"/>
              <a:t>в гости</a:t>
            </a:r>
          </a:p>
          <a:p>
            <a:r>
              <a:rPr lang="ru-RU" dirty="0"/>
              <a:t>Телек забирает          </a:t>
            </a:r>
            <a:endParaRPr lang="ru-RU" dirty="0" smtClean="0"/>
          </a:p>
          <a:p>
            <a:r>
              <a:rPr lang="ru-RU" dirty="0"/>
              <a:t>П</a:t>
            </a:r>
            <a:r>
              <a:rPr lang="ru-RU" dirty="0" smtClean="0"/>
              <a:t>окупает </a:t>
            </a:r>
            <a:r>
              <a:rPr lang="ru-RU" dirty="0"/>
              <a:t>машины      </a:t>
            </a:r>
            <a:endParaRPr lang="ru-RU" dirty="0" smtClean="0"/>
          </a:p>
          <a:p>
            <a:r>
              <a:rPr lang="ru-RU" dirty="0"/>
              <a:t>К</a:t>
            </a:r>
            <a:r>
              <a:rPr lang="ru-RU" dirty="0" smtClean="0"/>
              <a:t>атаемся </a:t>
            </a:r>
            <a:r>
              <a:rPr lang="ru-RU" dirty="0"/>
              <a:t>на машине      </a:t>
            </a:r>
            <a:endParaRPr lang="ru-RU" dirty="0" smtClean="0"/>
          </a:p>
          <a:p>
            <a:r>
              <a:rPr lang="ru-RU" dirty="0"/>
              <a:t>Х</a:t>
            </a:r>
            <a:r>
              <a:rPr lang="ru-RU" dirty="0" smtClean="0"/>
              <a:t>одит </a:t>
            </a:r>
            <a:r>
              <a:rPr lang="ru-RU" dirty="0"/>
              <a:t>в магазин</a:t>
            </a:r>
          </a:p>
          <a:p>
            <a:r>
              <a:rPr lang="ru-RU" dirty="0"/>
              <a:t>Не злой     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Р</a:t>
            </a:r>
            <a:r>
              <a:rPr lang="ru-RU" dirty="0" smtClean="0"/>
              <a:t>адуется</a:t>
            </a:r>
            <a:r>
              <a:rPr lang="ru-RU" dirty="0"/>
              <a:t>, что я красивая</a:t>
            </a:r>
          </a:p>
          <a:p>
            <a:r>
              <a:rPr lang="ru-RU" dirty="0"/>
              <a:t>В</a:t>
            </a:r>
            <a:r>
              <a:rPr lang="ru-RU" dirty="0" smtClean="0"/>
              <a:t>еселый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C0066"/>
                </a:solidFill>
              </a:rPr>
              <a:t>Мне бы хотелось, </a:t>
            </a:r>
            <a:br>
              <a:rPr lang="ru-RU" dirty="0" smtClean="0">
                <a:solidFill>
                  <a:srgbClr val="CC0066"/>
                </a:solidFill>
              </a:rPr>
            </a:br>
            <a:r>
              <a:rPr lang="ru-RU" dirty="0" smtClean="0">
                <a:solidFill>
                  <a:srgbClr val="CC0066"/>
                </a:solidFill>
              </a:rPr>
              <a:t>чтобы мама больше…</a:t>
            </a:r>
            <a:endParaRPr lang="ru-RU" dirty="0">
              <a:solidFill>
                <a:srgbClr val="CC0066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332037"/>
            <a:ext cx="8786874" cy="4525963"/>
          </a:xfrm>
        </p:spPr>
        <p:txBody>
          <a:bodyPr numCol="2">
            <a:normAutofit fontScale="85000" lnSpcReduction="10000"/>
          </a:bodyPr>
          <a:lstStyle/>
          <a:p>
            <a:r>
              <a:rPr lang="ru-RU" dirty="0"/>
              <a:t>Играла со мной             </a:t>
            </a:r>
          </a:p>
          <a:p>
            <a:r>
              <a:rPr lang="ru-RU" dirty="0" smtClean="0"/>
              <a:t>Делала </a:t>
            </a:r>
            <a:r>
              <a:rPr lang="ru-RU" dirty="0"/>
              <a:t>суп                 </a:t>
            </a:r>
            <a:endParaRPr lang="ru-RU" dirty="0" smtClean="0"/>
          </a:p>
          <a:p>
            <a:r>
              <a:rPr lang="ru-RU" dirty="0"/>
              <a:t>Б</a:t>
            </a:r>
            <a:r>
              <a:rPr lang="ru-RU" dirty="0" smtClean="0"/>
              <a:t>ыла </a:t>
            </a:r>
            <a:r>
              <a:rPr lang="ru-RU" dirty="0"/>
              <a:t>дома больше</a:t>
            </a:r>
          </a:p>
          <a:p>
            <a:r>
              <a:rPr lang="ru-RU" dirty="0"/>
              <a:t>Варила суп с картошкой         </a:t>
            </a:r>
            <a:endParaRPr lang="ru-RU" dirty="0" smtClean="0"/>
          </a:p>
          <a:p>
            <a:r>
              <a:rPr lang="ru-RU" dirty="0" smtClean="0"/>
              <a:t>Была </a:t>
            </a:r>
            <a:r>
              <a:rPr lang="ru-RU" dirty="0"/>
              <a:t>со мной        </a:t>
            </a:r>
          </a:p>
          <a:p>
            <a:r>
              <a:rPr lang="ru-RU" dirty="0"/>
              <a:t>(больше) Меня любила  / обнимала </a:t>
            </a:r>
          </a:p>
          <a:p>
            <a:r>
              <a:rPr lang="ru-RU" dirty="0"/>
              <a:t>Больше любила нас с сестрой</a:t>
            </a:r>
          </a:p>
          <a:p>
            <a:r>
              <a:rPr lang="ru-RU" dirty="0"/>
              <a:t>Не ругалась                     </a:t>
            </a:r>
            <a:endParaRPr lang="ru-RU" dirty="0" smtClean="0"/>
          </a:p>
          <a:p>
            <a:r>
              <a:rPr lang="ru-RU" dirty="0"/>
              <a:t>П</a:t>
            </a:r>
            <a:r>
              <a:rPr lang="ru-RU" dirty="0" smtClean="0"/>
              <a:t>осуду </a:t>
            </a:r>
            <a:r>
              <a:rPr lang="ru-RU" dirty="0"/>
              <a:t>мыла    </a:t>
            </a:r>
            <a:endParaRPr lang="ru-RU" dirty="0" smtClean="0"/>
          </a:p>
          <a:p>
            <a:r>
              <a:rPr lang="ru-RU" dirty="0"/>
              <a:t>Р</a:t>
            </a:r>
            <a:r>
              <a:rPr lang="ru-RU" dirty="0" smtClean="0"/>
              <a:t>аботала</a:t>
            </a:r>
            <a:endParaRPr lang="ru-RU" dirty="0"/>
          </a:p>
          <a:p>
            <a:r>
              <a:rPr lang="ru-RU" dirty="0"/>
              <a:t>Поскорее вернулась    </a:t>
            </a:r>
            <a:endParaRPr lang="ru-RU" dirty="0" smtClean="0"/>
          </a:p>
          <a:p>
            <a:r>
              <a:rPr lang="ru-RU" dirty="0"/>
              <a:t>Г</a:t>
            </a:r>
            <a:r>
              <a:rPr lang="ru-RU" dirty="0" smtClean="0"/>
              <a:t>отовила       </a:t>
            </a:r>
          </a:p>
          <a:p>
            <a:r>
              <a:rPr lang="ru-RU" dirty="0"/>
              <a:t>В</a:t>
            </a:r>
            <a:r>
              <a:rPr lang="ru-RU" dirty="0" smtClean="0"/>
              <a:t>ыросла</a:t>
            </a:r>
            <a:endParaRPr lang="ru-RU" dirty="0"/>
          </a:p>
          <a:p>
            <a:r>
              <a:rPr lang="ru-RU" dirty="0"/>
              <a:t>Не нервничала         </a:t>
            </a:r>
            <a:endParaRPr lang="ru-RU" dirty="0" smtClean="0"/>
          </a:p>
          <a:p>
            <a:r>
              <a:rPr lang="ru-RU" dirty="0"/>
              <a:t>З</a:t>
            </a:r>
            <a:r>
              <a:rPr lang="ru-RU" dirty="0" smtClean="0"/>
              <a:t>арабатывала </a:t>
            </a:r>
            <a:endParaRPr lang="ru-RU" dirty="0"/>
          </a:p>
          <a:p>
            <a:r>
              <a:rPr lang="ru-RU" dirty="0"/>
              <a:t>Делала мне день рождения </a:t>
            </a:r>
          </a:p>
          <a:p>
            <a:r>
              <a:rPr lang="ru-RU" dirty="0"/>
              <a:t>Проводила время со мной</a:t>
            </a:r>
            <a:endParaRPr lang="ru-RU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1268760"/>
            <a:ext cx="6696744" cy="3456384"/>
          </a:xfrm>
        </p:spPr>
        <p:txBody>
          <a:bodyPr/>
          <a:lstStyle/>
          <a:p>
            <a:r>
              <a:rPr lang="ru-RU" b="1" dirty="0" smtClean="0">
                <a:solidFill>
                  <a:srgbClr val="CC0066"/>
                </a:solidFill>
              </a:rPr>
              <a:t>Что представляют дети, когда думают о семье</a:t>
            </a:r>
            <a:endParaRPr lang="ru-RU" b="1" dirty="0">
              <a:solidFill>
                <a:srgbClr val="CC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233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571480"/>
            <a:ext cx="7429552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0099"/>
                </a:solidFill>
              </a:rPr>
              <a:t>Мне бы хотелось,</a:t>
            </a:r>
            <a:br>
              <a:rPr lang="ru-RU" dirty="0" smtClean="0">
                <a:solidFill>
                  <a:srgbClr val="000099"/>
                </a:solidFill>
              </a:rPr>
            </a:br>
            <a:r>
              <a:rPr lang="ru-RU" dirty="0" smtClean="0">
                <a:solidFill>
                  <a:srgbClr val="000099"/>
                </a:solidFill>
              </a:rPr>
              <a:t>чтобы папа больше…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276872"/>
            <a:ext cx="8822214" cy="4222822"/>
          </a:xfrm>
        </p:spPr>
        <p:txBody>
          <a:bodyPr numCol="2">
            <a:normAutofit fontScale="77500" lnSpcReduction="20000"/>
          </a:bodyPr>
          <a:lstStyle/>
          <a:p>
            <a:r>
              <a:rPr lang="ru-RU" dirty="0" smtClean="0"/>
              <a:t>Меня </a:t>
            </a:r>
            <a:r>
              <a:rPr lang="ru-RU" dirty="0"/>
              <a:t>любил           </a:t>
            </a:r>
            <a:r>
              <a:rPr lang="ru-RU" dirty="0" smtClean="0"/>
              <a:t>       </a:t>
            </a:r>
          </a:p>
          <a:p>
            <a:r>
              <a:rPr lang="ru-RU" dirty="0" smtClean="0"/>
              <a:t>Со </a:t>
            </a:r>
            <a:r>
              <a:rPr lang="ru-RU" dirty="0"/>
              <a:t>мной гулял</a:t>
            </a:r>
          </a:p>
          <a:p>
            <a:r>
              <a:rPr lang="ru-RU" dirty="0"/>
              <a:t>Больше оставался дома</a:t>
            </a:r>
          </a:p>
          <a:p>
            <a:r>
              <a:rPr lang="ru-RU" dirty="0" smtClean="0"/>
              <a:t>Уезжал </a:t>
            </a:r>
            <a:r>
              <a:rPr lang="ru-RU" dirty="0"/>
              <a:t>на работу                  </a:t>
            </a:r>
            <a:endParaRPr lang="ru-RU" dirty="0" smtClean="0"/>
          </a:p>
          <a:p>
            <a:r>
              <a:rPr lang="ru-RU" dirty="0"/>
              <a:t>С</a:t>
            </a:r>
            <a:r>
              <a:rPr lang="ru-RU" dirty="0" smtClean="0"/>
              <a:t>тал </a:t>
            </a:r>
            <a:r>
              <a:rPr lang="ru-RU" dirty="0"/>
              <a:t>миллионером</a:t>
            </a:r>
          </a:p>
          <a:p>
            <a:r>
              <a:rPr lang="ru-RU" dirty="0"/>
              <a:t>Звонил бабушке </a:t>
            </a:r>
            <a:endParaRPr lang="ru-RU" dirty="0" smtClean="0"/>
          </a:p>
          <a:p>
            <a:r>
              <a:rPr lang="ru-RU" dirty="0"/>
              <a:t>В</a:t>
            </a:r>
            <a:r>
              <a:rPr lang="ru-RU" dirty="0" smtClean="0"/>
              <a:t>еселился       </a:t>
            </a:r>
            <a:endParaRPr lang="ru-RU" dirty="0"/>
          </a:p>
          <a:p>
            <a:r>
              <a:rPr lang="ru-RU" dirty="0" smtClean="0"/>
              <a:t>Работал</a:t>
            </a:r>
          </a:p>
          <a:p>
            <a:r>
              <a:rPr lang="ru-RU" dirty="0" smtClean="0"/>
              <a:t>Покупал </a:t>
            </a:r>
            <a:r>
              <a:rPr lang="ru-RU" dirty="0"/>
              <a:t>игрушки</a:t>
            </a:r>
          </a:p>
          <a:p>
            <a:r>
              <a:rPr lang="ru-RU" dirty="0" smtClean="0"/>
              <a:t>Не </a:t>
            </a:r>
            <a:r>
              <a:rPr lang="ru-RU" dirty="0"/>
              <a:t>ругал моего брата</a:t>
            </a:r>
          </a:p>
          <a:p>
            <a:r>
              <a:rPr lang="ru-RU" dirty="0" smtClean="0"/>
              <a:t>Не </a:t>
            </a:r>
            <a:r>
              <a:rPr lang="ru-RU" dirty="0"/>
              <a:t>ругался           </a:t>
            </a:r>
            <a:endParaRPr lang="ru-RU" dirty="0" smtClean="0"/>
          </a:p>
          <a:p>
            <a:r>
              <a:rPr lang="ru-RU" dirty="0"/>
              <a:t>Р</a:t>
            </a:r>
            <a:r>
              <a:rPr lang="ru-RU" dirty="0" smtClean="0"/>
              <a:t>азрешал </a:t>
            </a:r>
            <a:r>
              <a:rPr lang="ru-RU" dirty="0"/>
              <a:t>смотреть телевизор</a:t>
            </a:r>
          </a:p>
          <a:p>
            <a:r>
              <a:rPr lang="ru-RU" dirty="0"/>
              <a:t>Покупал машины </a:t>
            </a:r>
          </a:p>
          <a:p>
            <a:r>
              <a:rPr lang="ru-RU" dirty="0"/>
              <a:t>Скачивал игры на комп     </a:t>
            </a:r>
            <a:endParaRPr lang="ru-RU" dirty="0" smtClean="0"/>
          </a:p>
          <a:p>
            <a:r>
              <a:rPr lang="ru-RU" dirty="0"/>
              <a:t>В</a:t>
            </a:r>
            <a:r>
              <a:rPr lang="ru-RU" dirty="0" smtClean="0"/>
              <a:t>сех </a:t>
            </a:r>
            <a:r>
              <a:rPr lang="ru-RU" dirty="0"/>
              <a:t>любил          </a:t>
            </a:r>
            <a:endParaRPr lang="ru-RU" dirty="0" smtClean="0"/>
          </a:p>
          <a:p>
            <a:r>
              <a:rPr lang="ru-RU" dirty="0"/>
              <a:t>М</a:t>
            </a:r>
            <a:r>
              <a:rPr lang="ru-RU" dirty="0" smtClean="0"/>
              <a:t>аленьким </a:t>
            </a:r>
            <a:r>
              <a:rPr lang="ru-RU" dirty="0"/>
              <a:t>был           </a:t>
            </a:r>
            <a:endParaRPr lang="ru-RU" dirty="0" smtClean="0"/>
          </a:p>
          <a:p>
            <a:r>
              <a:rPr lang="ru-RU" dirty="0" smtClean="0"/>
              <a:t>Чистил </a:t>
            </a:r>
            <a:r>
              <a:rPr lang="ru-RU" dirty="0"/>
              <a:t>кроссовки</a:t>
            </a:r>
          </a:p>
          <a:p>
            <a:r>
              <a:rPr lang="ru-RU" dirty="0"/>
              <a:t>Копил             </a:t>
            </a:r>
            <a:endParaRPr lang="ru-RU" dirty="0" smtClean="0"/>
          </a:p>
          <a:p>
            <a:r>
              <a:rPr lang="ru-RU" dirty="0"/>
              <a:t>Н</a:t>
            </a:r>
            <a:r>
              <a:rPr lang="ru-RU" dirty="0" smtClean="0"/>
              <a:t>е </a:t>
            </a:r>
            <a:r>
              <a:rPr lang="ru-RU" dirty="0"/>
              <a:t>ругался на меня</a:t>
            </a:r>
          </a:p>
          <a:p>
            <a:r>
              <a:rPr lang="ru-RU" dirty="0" smtClean="0"/>
              <a:t>Больше помогал мне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lang="ru-RU" b="1" dirty="0" smtClean="0">
                <a:solidFill>
                  <a:srgbClr val="CC0066"/>
                </a:solidFill>
              </a:rPr>
              <a:t>Что чувствуют дети, когда происходят конфликты</a:t>
            </a:r>
            <a:endParaRPr lang="ru-RU" b="1" dirty="0">
              <a:solidFill>
                <a:srgbClr val="CC0066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/>
              <a:t>Когда все </a:t>
            </a:r>
            <a:r>
              <a:rPr lang="ru-RU" dirty="0" smtClean="0"/>
              <a:t>ругаются…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5061" y="2266206"/>
            <a:ext cx="8229600" cy="4525963"/>
          </a:xfrm>
        </p:spPr>
        <p:txBody>
          <a:bodyPr numCol="2">
            <a:normAutofit fontScale="62500" lnSpcReduction="20000"/>
          </a:bodyPr>
          <a:lstStyle/>
          <a:p>
            <a:r>
              <a:rPr lang="ru-RU" dirty="0" smtClean="0"/>
              <a:t>Я </a:t>
            </a:r>
            <a:r>
              <a:rPr lang="ru-RU" dirty="0"/>
              <a:t>грущу</a:t>
            </a:r>
          </a:p>
          <a:p>
            <a:r>
              <a:rPr lang="ru-RU" dirty="0"/>
              <a:t>Надо попить воды         </a:t>
            </a:r>
          </a:p>
          <a:p>
            <a:r>
              <a:rPr lang="ru-RU" dirty="0" smtClean="0"/>
              <a:t>Обижаются</a:t>
            </a:r>
            <a:endParaRPr lang="ru-RU" dirty="0"/>
          </a:p>
          <a:p>
            <a:r>
              <a:rPr lang="ru-RU" dirty="0"/>
              <a:t>Хорошо себя вести                </a:t>
            </a:r>
          </a:p>
          <a:p>
            <a:r>
              <a:rPr lang="ru-RU" dirty="0" smtClean="0"/>
              <a:t>В </a:t>
            </a:r>
            <a:r>
              <a:rPr lang="ru-RU" dirty="0"/>
              <a:t>угол ставят           </a:t>
            </a:r>
          </a:p>
          <a:p>
            <a:r>
              <a:rPr lang="ru-RU" dirty="0" smtClean="0"/>
              <a:t>Когда </a:t>
            </a:r>
            <a:r>
              <a:rPr lang="ru-RU" dirty="0"/>
              <a:t>все дома</a:t>
            </a:r>
          </a:p>
          <a:p>
            <a:r>
              <a:rPr lang="ru-RU" dirty="0"/>
              <a:t>Лежу в </a:t>
            </a:r>
            <a:r>
              <a:rPr lang="ru-RU" dirty="0" smtClean="0"/>
              <a:t>кровати, </a:t>
            </a:r>
            <a:r>
              <a:rPr lang="ru-RU" dirty="0"/>
              <a:t>закрываю уши</a:t>
            </a:r>
          </a:p>
          <a:p>
            <a:r>
              <a:rPr lang="ru-RU" dirty="0"/>
              <a:t>Надо извиниться            </a:t>
            </a:r>
          </a:p>
          <a:p>
            <a:r>
              <a:rPr lang="ru-RU" dirty="0" smtClean="0"/>
              <a:t>Делаю </a:t>
            </a:r>
            <a:r>
              <a:rPr lang="ru-RU" dirty="0"/>
              <a:t>замечания</a:t>
            </a:r>
          </a:p>
          <a:p>
            <a:r>
              <a:rPr lang="ru-RU" dirty="0" smtClean="0"/>
              <a:t>Мне </a:t>
            </a:r>
            <a:r>
              <a:rPr lang="ru-RU" dirty="0"/>
              <a:t>не нравится               </a:t>
            </a:r>
          </a:p>
          <a:p>
            <a:r>
              <a:rPr lang="ru-RU" dirty="0" smtClean="0"/>
              <a:t>Надо </a:t>
            </a:r>
            <a:r>
              <a:rPr lang="ru-RU" dirty="0"/>
              <a:t>вести себя </a:t>
            </a:r>
            <a:r>
              <a:rPr lang="ru-RU" dirty="0" smtClean="0"/>
              <a:t>хорошо</a:t>
            </a:r>
          </a:p>
          <a:p>
            <a:r>
              <a:rPr lang="ru-RU" dirty="0" smtClean="0"/>
              <a:t>Все </a:t>
            </a:r>
            <a:r>
              <a:rPr lang="ru-RU" dirty="0"/>
              <a:t>мирятся          </a:t>
            </a:r>
          </a:p>
          <a:p>
            <a:r>
              <a:rPr lang="ru-RU" dirty="0" smtClean="0"/>
              <a:t>Я </a:t>
            </a:r>
            <a:r>
              <a:rPr lang="ru-RU" dirty="0"/>
              <a:t>убегаю         </a:t>
            </a:r>
          </a:p>
          <a:p>
            <a:r>
              <a:rPr lang="ru-RU" dirty="0" smtClean="0"/>
              <a:t>Я </a:t>
            </a:r>
            <a:r>
              <a:rPr lang="ru-RU" dirty="0"/>
              <a:t>плачу</a:t>
            </a:r>
          </a:p>
          <a:p>
            <a:r>
              <a:rPr lang="ru-RU" dirty="0"/>
              <a:t>Кажется, что жизнь почти окончена</a:t>
            </a:r>
          </a:p>
          <a:p>
            <a:r>
              <a:rPr lang="ru-RU" dirty="0"/>
              <a:t>Ругаются дети            </a:t>
            </a:r>
            <a:endParaRPr lang="ru-RU" dirty="0" smtClean="0"/>
          </a:p>
          <a:p>
            <a:r>
              <a:rPr lang="ru-RU" dirty="0"/>
              <a:t>Э</a:t>
            </a:r>
            <a:r>
              <a:rPr lang="ru-RU" dirty="0" smtClean="0"/>
              <a:t>то </a:t>
            </a:r>
            <a:r>
              <a:rPr lang="ru-RU" dirty="0"/>
              <a:t>плохо</a:t>
            </a:r>
          </a:p>
          <a:p>
            <a:r>
              <a:rPr lang="ru-RU" dirty="0"/>
              <a:t>Я начинаю их успокаивать          </a:t>
            </a:r>
            <a:endParaRPr lang="ru-RU" dirty="0" smtClean="0"/>
          </a:p>
          <a:p>
            <a:r>
              <a:rPr lang="ru-RU" dirty="0"/>
              <a:t>М</a:t>
            </a:r>
            <a:r>
              <a:rPr lang="ru-RU" dirty="0" smtClean="0"/>
              <a:t>не </a:t>
            </a:r>
            <a:r>
              <a:rPr lang="ru-RU" dirty="0"/>
              <a:t>обидно</a:t>
            </a:r>
          </a:p>
          <a:p>
            <a:r>
              <a:rPr lang="ru-RU" dirty="0"/>
              <a:t>Мы не ругаемся              </a:t>
            </a:r>
            <a:endParaRPr lang="ru-RU" dirty="0" smtClean="0"/>
          </a:p>
          <a:p>
            <a:r>
              <a:rPr lang="ru-RU" dirty="0"/>
              <a:t>М</a:t>
            </a:r>
            <a:r>
              <a:rPr lang="ru-RU" dirty="0" smtClean="0"/>
              <a:t>не </a:t>
            </a:r>
            <a:r>
              <a:rPr lang="ru-RU" dirty="0"/>
              <a:t>плохо</a:t>
            </a:r>
          </a:p>
          <a:p>
            <a:r>
              <a:rPr lang="ru-RU" dirty="0"/>
              <a:t>Прекращают ругаться      </a:t>
            </a:r>
            <a:endParaRPr lang="ru-RU" dirty="0" smtClean="0"/>
          </a:p>
          <a:p>
            <a:r>
              <a:rPr lang="ru-RU" dirty="0" smtClean="0"/>
              <a:t>Поссорились        </a:t>
            </a:r>
          </a:p>
          <a:p>
            <a:r>
              <a:rPr lang="ru-RU" dirty="0"/>
              <a:t>Я</a:t>
            </a:r>
            <a:r>
              <a:rPr lang="ru-RU" dirty="0" smtClean="0"/>
              <a:t> </a:t>
            </a:r>
            <a:r>
              <a:rPr lang="ru-RU" dirty="0"/>
              <a:t>к ним не подхожу</a:t>
            </a:r>
          </a:p>
          <a:p>
            <a:r>
              <a:rPr lang="ru-RU" dirty="0"/>
              <a:t>Мы их не </a:t>
            </a:r>
            <a:r>
              <a:rPr lang="ru-RU" dirty="0" smtClean="0"/>
              <a:t>любим</a:t>
            </a:r>
          </a:p>
          <a:p>
            <a:r>
              <a:rPr lang="ru-RU" dirty="0" smtClean="0"/>
              <a:t>Ничего </a:t>
            </a:r>
            <a:r>
              <a:rPr lang="ru-RU" dirty="0"/>
              <a:t>не делаем когда мама папа ругаются между собой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4245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83568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endParaRPr lang="ru-RU" sz="2400" b="1" dirty="0" smtClean="0">
              <a:solidFill>
                <a:srgbClr val="CC0066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</a:pPr>
            <a:endParaRPr lang="ru-RU" sz="4800" b="1" dirty="0" smtClean="0">
              <a:solidFill>
                <a:srgbClr val="CC0066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ru-RU" sz="4800" b="1" dirty="0" smtClean="0">
                <a:solidFill>
                  <a:srgbClr val="CC0066"/>
                </a:solidFill>
                <a:latin typeface="+mj-lt"/>
                <a:ea typeface="+mj-ea"/>
                <a:cs typeface="+mj-cs"/>
              </a:rPr>
              <a:t>Спасибо </a:t>
            </a:r>
            <a:r>
              <a:rPr lang="ru-RU" sz="4800" b="1" dirty="0">
                <a:solidFill>
                  <a:srgbClr val="CC0066"/>
                </a:solidFill>
                <a:latin typeface="+mj-lt"/>
                <a:ea typeface="+mj-ea"/>
                <a:cs typeface="+mj-cs"/>
              </a:rPr>
              <a:t>за внимание</a:t>
            </a:r>
            <a:r>
              <a:rPr lang="ru-RU" sz="4800" b="1" dirty="0" smtClean="0">
                <a:solidFill>
                  <a:srgbClr val="CC0066"/>
                </a:solidFill>
                <a:latin typeface="+mj-lt"/>
                <a:ea typeface="+mj-ea"/>
                <a:cs typeface="+mj-cs"/>
              </a:rPr>
              <a:t>!</a:t>
            </a:r>
          </a:p>
          <a:p>
            <a:pPr marL="0" indent="0" algn="ctr">
              <a:spcBef>
                <a:spcPct val="0"/>
              </a:spcBef>
              <a:buNone/>
            </a:pPr>
            <a:endParaRPr lang="ru-RU" b="1" dirty="0" smtClean="0">
              <a:latin typeface="+mj-lt"/>
              <a:ea typeface="+mj-ea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ru-RU" sz="2800" b="1" dirty="0" smtClean="0">
                <a:latin typeface="+mj-lt"/>
                <a:ea typeface="+mj-ea"/>
                <a:cs typeface="+mj-cs"/>
              </a:rPr>
              <a:t>Предложите своему ребенку дома 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ru-RU" sz="2800" b="1" dirty="0" smtClean="0">
                <a:latin typeface="+mj-lt"/>
                <a:ea typeface="+mj-ea"/>
                <a:cs typeface="+mj-cs"/>
              </a:rPr>
              <a:t>продолжить предложения</a:t>
            </a:r>
            <a:endParaRPr lang="ru-RU" sz="2800" b="1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1881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29816"/>
            <a:ext cx="8229600" cy="1143000"/>
          </a:xfrm>
        </p:spPr>
        <p:txBody>
          <a:bodyPr/>
          <a:lstStyle/>
          <a:p>
            <a:r>
              <a:rPr lang="ru-RU" dirty="0" smtClean="0"/>
              <a:t>Семья– это…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214554"/>
            <a:ext cx="8229600" cy="4429156"/>
          </a:xfrm>
        </p:spPr>
        <p:txBody>
          <a:bodyPr numCol="2">
            <a:normAutofit/>
          </a:bodyPr>
          <a:lstStyle/>
          <a:p>
            <a:r>
              <a:rPr lang="ru-RU" dirty="0"/>
              <a:t>Дружба </a:t>
            </a:r>
            <a:endParaRPr lang="ru-RU" dirty="0" smtClean="0"/>
          </a:p>
          <a:p>
            <a:r>
              <a:rPr lang="ru-RU" dirty="0"/>
              <a:t>Моя любовь           </a:t>
            </a:r>
            <a:r>
              <a:rPr lang="ru-RU" dirty="0" smtClean="0"/>
              <a:t>                        </a:t>
            </a:r>
          </a:p>
          <a:p>
            <a:r>
              <a:rPr lang="ru-RU" dirty="0"/>
              <a:t>Л</a:t>
            </a:r>
            <a:r>
              <a:rPr lang="ru-RU" dirty="0" smtClean="0"/>
              <a:t>юбит </a:t>
            </a:r>
            <a:r>
              <a:rPr lang="ru-RU" dirty="0"/>
              <a:t>мама и папа</a:t>
            </a:r>
          </a:p>
          <a:p>
            <a:r>
              <a:rPr lang="ru-RU" dirty="0" smtClean="0"/>
              <a:t>Моя </a:t>
            </a:r>
            <a:r>
              <a:rPr lang="ru-RU" dirty="0"/>
              <a:t>мечта</a:t>
            </a:r>
          </a:p>
          <a:p>
            <a:r>
              <a:rPr lang="ru-RU" dirty="0"/>
              <a:t>Очень любимая</a:t>
            </a:r>
          </a:p>
          <a:p>
            <a:r>
              <a:rPr lang="ru-RU" dirty="0" smtClean="0"/>
              <a:t>Мое                 </a:t>
            </a:r>
          </a:p>
          <a:p>
            <a:r>
              <a:rPr lang="ru-RU" dirty="0" smtClean="0"/>
              <a:t>Любовь</a:t>
            </a:r>
          </a:p>
          <a:p>
            <a:r>
              <a:rPr lang="ru-RU" dirty="0"/>
              <a:t>Мама и папа             </a:t>
            </a:r>
          </a:p>
          <a:p>
            <a:r>
              <a:rPr lang="ru-RU" dirty="0" smtClean="0"/>
              <a:t>Мои </a:t>
            </a:r>
            <a:r>
              <a:rPr lang="ru-RU" dirty="0"/>
              <a:t>друзья </a:t>
            </a:r>
          </a:p>
          <a:p>
            <a:r>
              <a:rPr lang="ru-RU" dirty="0"/>
              <a:t>С</a:t>
            </a:r>
            <a:r>
              <a:rPr lang="ru-RU" dirty="0" smtClean="0"/>
              <a:t>екрет      </a:t>
            </a:r>
            <a:endParaRPr lang="ru-RU" dirty="0"/>
          </a:p>
          <a:p>
            <a:r>
              <a:rPr lang="ru-RU" dirty="0"/>
              <a:t>Одна любовь</a:t>
            </a:r>
          </a:p>
          <a:p>
            <a:r>
              <a:rPr lang="ru-RU" dirty="0" smtClean="0"/>
              <a:t>Лучшая </a:t>
            </a:r>
            <a:r>
              <a:rPr lang="ru-RU" dirty="0"/>
              <a:t>компания      </a:t>
            </a:r>
            <a:endParaRPr lang="ru-RU" dirty="0" smtClean="0"/>
          </a:p>
          <a:p>
            <a:r>
              <a:rPr lang="ru-RU" dirty="0" smtClean="0"/>
              <a:t>Люблю </a:t>
            </a:r>
            <a:r>
              <a:rPr lang="ru-RU" dirty="0"/>
              <a:t>тебя          </a:t>
            </a:r>
            <a:endParaRPr lang="ru-RU" dirty="0" smtClean="0"/>
          </a:p>
          <a:p>
            <a:r>
              <a:rPr lang="ru-RU" dirty="0"/>
              <a:t>С</a:t>
            </a:r>
            <a:r>
              <a:rPr lang="ru-RU" dirty="0" smtClean="0"/>
              <a:t>ила</a:t>
            </a:r>
          </a:p>
        </p:txBody>
      </p:sp>
    </p:spTree>
    <p:extLst>
      <p:ext uri="{BB962C8B-B14F-4D97-AF65-F5344CB8AC3E}">
        <p14:creationId xmlns:p14="http://schemas.microsoft.com/office/powerpoint/2010/main" val="143987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/>
              <a:t>Моя </a:t>
            </a:r>
            <a:r>
              <a:rPr lang="ru-RU" dirty="0" smtClean="0"/>
              <a:t>семья …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95536" y="2249489"/>
            <a:ext cx="8640960" cy="4608511"/>
          </a:xfrm>
        </p:spPr>
        <p:txBody>
          <a:bodyPr numCol="2">
            <a:normAutofit fontScale="85000" lnSpcReduction="20000"/>
          </a:bodyPr>
          <a:lstStyle/>
          <a:p>
            <a:r>
              <a:rPr lang="ru-RU" dirty="0" smtClean="0"/>
              <a:t>Вместе </a:t>
            </a:r>
            <a:r>
              <a:rPr lang="ru-RU" dirty="0"/>
              <a:t>дружная семья</a:t>
            </a:r>
          </a:p>
          <a:p>
            <a:r>
              <a:rPr lang="ru-RU" dirty="0" smtClean="0"/>
              <a:t>Меня </a:t>
            </a:r>
            <a:r>
              <a:rPr lang="ru-RU" dirty="0"/>
              <a:t>любит</a:t>
            </a:r>
          </a:p>
          <a:p>
            <a:r>
              <a:rPr lang="ru-RU" dirty="0" smtClean="0"/>
              <a:t>Внимание</a:t>
            </a:r>
            <a:endParaRPr lang="ru-RU" dirty="0"/>
          </a:p>
          <a:p>
            <a:r>
              <a:rPr lang="ru-RU" dirty="0" smtClean="0"/>
              <a:t>Самая </a:t>
            </a:r>
            <a:r>
              <a:rPr lang="ru-RU" dirty="0"/>
              <a:t>лучшая               </a:t>
            </a:r>
            <a:endParaRPr lang="ru-RU" dirty="0" smtClean="0"/>
          </a:p>
          <a:p>
            <a:r>
              <a:rPr lang="ru-RU" dirty="0"/>
              <a:t>Б</a:t>
            </a:r>
            <a:r>
              <a:rPr lang="ru-RU" dirty="0" smtClean="0"/>
              <a:t>ольшая</a:t>
            </a:r>
            <a:endParaRPr lang="ru-RU" dirty="0"/>
          </a:p>
          <a:p>
            <a:r>
              <a:rPr lang="ru-RU" dirty="0"/>
              <a:t>Подарила любовь</a:t>
            </a:r>
          </a:p>
          <a:p>
            <a:r>
              <a:rPr lang="ru-RU" dirty="0" smtClean="0"/>
              <a:t>Любит </a:t>
            </a:r>
            <a:r>
              <a:rPr lang="ru-RU" dirty="0"/>
              <a:t>меня          </a:t>
            </a:r>
            <a:endParaRPr lang="ru-RU" dirty="0" smtClean="0"/>
          </a:p>
          <a:p>
            <a:r>
              <a:rPr lang="ru-RU" dirty="0" smtClean="0"/>
              <a:t>Дружба               </a:t>
            </a:r>
          </a:p>
          <a:p>
            <a:r>
              <a:rPr lang="ru-RU" dirty="0"/>
              <a:t>И</a:t>
            </a:r>
            <a:r>
              <a:rPr lang="ru-RU" dirty="0" smtClean="0"/>
              <a:t>граю</a:t>
            </a:r>
            <a:endParaRPr lang="ru-RU" dirty="0"/>
          </a:p>
          <a:p>
            <a:r>
              <a:rPr lang="ru-RU" dirty="0"/>
              <a:t>Ухаживает за мной        </a:t>
            </a:r>
            <a:endParaRPr lang="ru-RU" dirty="0" smtClean="0"/>
          </a:p>
          <a:p>
            <a:r>
              <a:rPr lang="ru-RU" dirty="0"/>
              <a:t>Будет вместе      </a:t>
            </a:r>
            <a:endParaRPr lang="ru-RU" dirty="0" smtClean="0"/>
          </a:p>
          <a:p>
            <a:r>
              <a:rPr lang="ru-RU" dirty="0"/>
              <a:t>Л</a:t>
            </a:r>
            <a:r>
              <a:rPr lang="ru-RU" dirty="0" smtClean="0"/>
              <a:t>юбимая      </a:t>
            </a:r>
            <a:endParaRPr lang="ru-RU" dirty="0"/>
          </a:p>
          <a:p>
            <a:r>
              <a:rPr lang="ru-RU" dirty="0" smtClean="0"/>
              <a:t>Любят </a:t>
            </a:r>
            <a:r>
              <a:rPr lang="ru-RU" dirty="0"/>
              <a:t>нас всех</a:t>
            </a:r>
          </a:p>
          <a:p>
            <a:r>
              <a:rPr lang="ru-RU" dirty="0" smtClean="0"/>
              <a:t>Каждая </a:t>
            </a:r>
            <a:r>
              <a:rPr lang="ru-RU" dirty="0"/>
              <a:t>моя семья           </a:t>
            </a:r>
          </a:p>
          <a:p>
            <a:r>
              <a:rPr lang="ru-RU" dirty="0"/>
              <a:t>Одна любовь         </a:t>
            </a:r>
          </a:p>
          <a:p>
            <a:r>
              <a:rPr lang="ru-RU" dirty="0"/>
              <a:t>Д</a:t>
            </a:r>
            <a:r>
              <a:rPr lang="ru-RU" dirty="0" smtClean="0"/>
              <a:t>обрая      </a:t>
            </a:r>
          </a:p>
          <a:p>
            <a:r>
              <a:rPr lang="ru-RU" dirty="0"/>
              <a:t>Л</a:t>
            </a:r>
            <a:r>
              <a:rPr lang="ru-RU" dirty="0" smtClean="0"/>
              <a:t>юбит </a:t>
            </a:r>
            <a:r>
              <a:rPr lang="ru-RU" dirty="0"/>
              <a:t>делать нам подарки   </a:t>
            </a:r>
            <a:endParaRPr lang="ru-RU" dirty="0" smtClean="0"/>
          </a:p>
          <a:p>
            <a:r>
              <a:rPr lang="ru-RU" dirty="0" smtClean="0"/>
              <a:t>Навсегда </a:t>
            </a:r>
            <a:r>
              <a:rPr lang="ru-RU" dirty="0"/>
              <a:t>любит      </a:t>
            </a:r>
            <a:endParaRPr lang="ru-RU" dirty="0" smtClean="0"/>
          </a:p>
          <a:p>
            <a:r>
              <a:rPr lang="ru-RU" dirty="0"/>
              <a:t>О</a:t>
            </a:r>
            <a:r>
              <a:rPr lang="ru-RU" dirty="0" smtClean="0"/>
              <a:t>чень </a:t>
            </a:r>
            <a:r>
              <a:rPr lang="ru-RU" dirty="0"/>
              <a:t>любит меня</a:t>
            </a:r>
          </a:p>
          <a:p>
            <a:r>
              <a:rPr lang="ru-RU" dirty="0"/>
              <a:t>Очень дорогая        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093540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4868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/>
              <a:t>Ребенок в </a:t>
            </a:r>
            <a:r>
              <a:rPr lang="ru-RU" dirty="0" smtClean="0"/>
              <a:t>семье …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204864"/>
            <a:ext cx="8229600" cy="4525963"/>
          </a:xfrm>
        </p:spPr>
        <p:txBody>
          <a:bodyPr numCol="2">
            <a:normAutofit lnSpcReduction="10000"/>
          </a:bodyPr>
          <a:lstStyle/>
          <a:p>
            <a:r>
              <a:rPr lang="ru-RU" dirty="0"/>
              <a:t>Я </a:t>
            </a:r>
            <a:endParaRPr lang="ru-RU" dirty="0" smtClean="0"/>
          </a:p>
          <a:p>
            <a:r>
              <a:rPr lang="ru-RU" dirty="0" smtClean="0"/>
              <a:t>Дружная </a:t>
            </a:r>
            <a:r>
              <a:rPr lang="ru-RU" dirty="0"/>
              <a:t>семья           </a:t>
            </a:r>
            <a:endParaRPr lang="ru-RU" dirty="0" smtClean="0"/>
          </a:p>
          <a:p>
            <a:r>
              <a:rPr lang="ru-RU" dirty="0" smtClean="0"/>
              <a:t>(</a:t>
            </a:r>
            <a:r>
              <a:rPr lang="ru-RU" dirty="0"/>
              <a:t>С</a:t>
            </a:r>
            <a:r>
              <a:rPr lang="ru-RU" dirty="0" smtClean="0"/>
              <a:t>амый</a:t>
            </a:r>
            <a:r>
              <a:rPr lang="ru-RU" dirty="0"/>
              <a:t>) </a:t>
            </a:r>
            <a:r>
              <a:rPr lang="ru-RU" dirty="0" smtClean="0"/>
              <a:t>маленький</a:t>
            </a:r>
          </a:p>
          <a:p>
            <a:r>
              <a:rPr lang="ru-RU" dirty="0"/>
              <a:t>Х</a:t>
            </a:r>
            <a:r>
              <a:rPr lang="ru-RU" dirty="0" smtClean="0"/>
              <a:t>ороший</a:t>
            </a:r>
            <a:endParaRPr lang="ru-RU" dirty="0"/>
          </a:p>
          <a:p>
            <a:r>
              <a:rPr lang="ru-RU" dirty="0"/>
              <a:t>Будет всегда     </a:t>
            </a:r>
            <a:endParaRPr lang="ru-RU" dirty="0" smtClean="0"/>
          </a:p>
          <a:p>
            <a:r>
              <a:rPr lang="ru-RU" dirty="0" smtClean="0"/>
              <a:t>Лялька      </a:t>
            </a:r>
          </a:p>
          <a:p>
            <a:r>
              <a:rPr lang="ru-RU" dirty="0"/>
              <a:t>И</a:t>
            </a:r>
            <a:r>
              <a:rPr lang="ru-RU" dirty="0" smtClean="0"/>
              <a:t>грал </a:t>
            </a:r>
            <a:r>
              <a:rPr lang="ru-RU" dirty="0"/>
              <a:t>в </a:t>
            </a:r>
            <a:r>
              <a:rPr lang="ru-RU" dirty="0" smtClean="0"/>
              <a:t>игрушки   </a:t>
            </a:r>
          </a:p>
          <a:p>
            <a:r>
              <a:rPr lang="ru-RU" dirty="0"/>
              <a:t>О</a:t>
            </a:r>
            <a:r>
              <a:rPr lang="ru-RU" dirty="0" smtClean="0"/>
              <a:t>дна </a:t>
            </a:r>
            <a:r>
              <a:rPr lang="ru-RU" dirty="0"/>
              <a:t>любовь           </a:t>
            </a:r>
            <a:endParaRPr lang="ru-RU" dirty="0" smtClean="0"/>
          </a:p>
          <a:p>
            <a:r>
              <a:rPr lang="ru-RU" dirty="0" smtClean="0"/>
              <a:t>Внимание</a:t>
            </a:r>
            <a:endParaRPr lang="ru-RU" dirty="0"/>
          </a:p>
          <a:p>
            <a:r>
              <a:rPr lang="ru-RU" dirty="0" smtClean="0"/>
              <a:t>Любит </a:t>
            </a:r>
            <a:r>
              <a:rPr lang="ru-RU" dirty="0"/>
              <a:t>всех              </a:t>
            </a:r>
            <a:endParaRPr lang="ru-RU" dirty="0" smtClean="0"/>
          </a:p>
          <a:p>
            <a:r>
              <a:rPr lang="ru-RU" dirty="0"/>
              <a:t>С</a:t>
            </a:r>
            <a:r>
              <a:rPr lang="ru-RU" dirty="0" smtClean="0"/>
              <a:t>покойно </a:t>
            </a:r>
            <a:r>
              <a:rPr lang="ru-RU" dirty="0"/>
              <a:t>вести, чтобы он не плакал </a:t>
            </a:r>
          </a:p>
          <a:p>
            <a:r>
              <a:rPr lang="ru-RU" dirty="0"/>
              <a:t>К</a:t>
            </a:r>
            <a:r>
              <a:rPr lang="ru-RU" dirty="0" smtClean="0"/>
              <a:t>огда </a:t>
            </a:r>
            <a:r>
              <a:rPr lang="ru-RU" dirty="0"/>
              <a:t>играет      </a:t>
            </a:r>
            <a:endParaRPr lang="ru-RU" dirty="0" smtClean="0"/>
          </a:p>
          <a:p>
            <a:r>
              <a:rPr lang="ru-RU" dirty="0" smtClean="0"/>
              <a:t>(Очень) </a:t>
            </a:r>
            <a:r>
              <a:rPr lang="ru-RU" dirty="0"/>
              <a:t>любимый</a:t>
            </a:r>
          </a:p>
          <a:p>
            <a:r>
              <a:rPr lang="ru-RU" dirty="0"/>
              <a:t>М</a:t>
            </a:r>
            <a:r>
              <a:rPr lang="ru-RU" dirty="0" smtClean="0"/>
              <a:t>ой </a:t>
            </a:r>
            <a:r>
              <a:rPr lang="ru-RU" dirty="0"/>
              <a:t>любимый         </a:t>
            </a:r>
            <a:endParaRPr lang="ru-RU" dirty="0" smtClean="0"/>
          </a:p>
          <a:p>
            <a:r>
              <a:rPr lang="ru-RU" dirty="0"/>
              <a:t>С</a:t>
            </a:r>
            <a:r>
              <a:rPr lang="ru-RU" dirty="0" smtClean="0"/>
              <a:t>амый лучший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5399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C0066"/>
                </a:solidFill>
              </a:rPr>
              <a:t>О ЧЕМ МЕЧТАЮТ ДЕТИ?</a:t>
            </a:r>
            <a:endParaRPr lang="ru-RU" b="1" dirty="0">
              <a:solidFill>
                <a:srgbClr val="CC0066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Мне бы хотелось,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чтобы </a:t>
            </a:r>
            <a:r>
              <a:rPr lang="ru-RU" dirty="0"/>
              <a:t>у нас </a:t>
            </a:r>
            <a:r>
              <a:rPr lang="ru-RU" dirty="0" smtClean="0"/>
              <a:t>дома…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204864"/>
            <a:ext cx="8784976" cy="4525963"/>
          </a:xfrm>
        </p:spPr>
        <p:txBody>
          <a:bodyPr numCol="2">
            <a:normAutofit fontScale="92500" lnSpcReduction="20000"/>
          </a:bodyPr>
          <a:lstStyle/>
          <a:p>
            <a:r>
              <a:rPr lang="ru-RU" dirty="0"/>
              <a:t>Был малыш      </a:t>
            </a:r>
          </a:p>
          <a:p>
            <a:r>
              <a:rPr lang="ru-RU" dirty="0"/>
              <a:t>Были подарки</a:t>
            </a:r>
          </a:p>
          <a:p>
            <a:r>
              <a:rPr lang="ru-RU" dirty="0"/>
              <a:t>Любила мама       </a:t>
            </a:r>
          </a:p>
          <a:p>
            <a:r>
              <a:rPr lang="ru-RU" dirty="0"/>
              <a:t>Был суп                   </a:t>
            </a:r>
          </a:p>
          <a:p>
            <a:r>
              <a:rPr lang="ru-RU" dirty="0" smtClean="0"/>
              <a:t>Был </a:t>
            </a:r>
            <a:r>
              <a:rPr lang="ru-RU" dirty="0"/>
              <a:t>(завелся) братик/сестренка</a:t>
            </a:r>
          </a:p>
          <a:p>
            <a:r>
              <a:rPr lang="ru-RU" dirty="0"/>
              <a:t>Была семья   </a:t>
            </a:r>
          </a:p>
          <a:p>
            <a:r>
              <a:rPr lang="ru-RU" dirty="0" smtClean="0"/>
              <a:t>Были </a:t>
            </a:r>
            <a:r>
              <a:rPr lang="ru-RU" dirty="0"/>
              <a:t>дедушка и бабушка</a:t>
            </a:r>
          </a:p>
          <a:p>
            <a:r>
              <a:rPr lang="ru-RU" dirty="0" smtClean="0"/>
              <a:t>Была </a:t>
            </a:r>
            <a:r>
              <a:rPr lang="ru-RU" dirty="0"/>
              <a:t>лучшая семья</a:t>
            </a:r>
          </a:p>
          <a:p>
            <a:r>
              <a:rPr lang="ru-RU" dirty="0"/>
              <a:t>Была елка         </a:t>
            </a:r>
            <a:endParaRPr lang="ru-RU" dirty="0" smtClean="0"/>
          </a:p>
          <a:p>
            <a:r>
              <a:rPr lang="ru-RU" dirty="0" smtClean="0"/>
              <a:t>Была </a:t>
            </a:r>
            <a:r>
              <a:rPr lang="ru-RU" dirty="0"/>
              <a:t>вечеринка</a:t>
            </a:r>
          </a:p>
          <a:p>
            <a:r>
              <a:rPr lang="ru-RU" dirty="0" smtClean="0"/>
              <a:t>Была </a:t>
            </a:r>
            <a:r>
              <a:rPr lang="ru-RU" dirty="0"/>
              <a:t>чистота</a:t>
            </a:r>
          </a:p>
          <a:p>
            <a:r>
              <a:rPr lang="ru-RU" dirty="0" smtClean="0"/>
              <a:t>Был </a:t>
            </a:r>
            <a:r>
              <a:rPr lang="ru-RU" dirty="0"/>
              <a:t>в</a:t>
            </a:r>
            <a:r>
              <a:rPr lang="ru-RU" dirty="0" smtClean="0"/>
              <a:t>ентилятор     </a:t>
            </a:r>
            <a:endParaRPr lang="ru-RU" dirty="0"/>
          </a:p>
          <a:p>
            <a:r>
              <a:rPr lang="ru-RU" dirty="0"/>
              <a:t>Была </a:t>
            </a:r>
            <a:r>
              <a:rPr lang="ru-RU" dirty="0" smtClean="0"/>
              <a:t>собака</a:t>
            </a:r>
            <a:r>
              <a:rPr lang="en-US" dirty="0" smtClean="0"/>
              <a:t>/</a:t>
            </a:r>
            <a:r>
              <a:rPr lang="ru-RU" dirty="0" smtClean="0"/>
              <a:t> кошечка</a:t>
            </a:r>
            <a:r>
              <a:rPr lang="en-US" dirty="0" smtClean="0"/>
              <a:t>/</a:t>
            </a:r>
            <a:r>
              <a:rPr lang="ru-RU" dirty="0" smtClean="0"/>
              <a:t> хомячок</a:t>
            </a:r>
            <a:r>
              <a:rPr lang="en-US" dirty="0" smtClean="0"/>
              <a:t>/</a:t>
            </a:r>
            <a:r>
              <a:rPr lang="ru-RU" dirty="0" smtClean="0"/>
              <a:t> попугай</a:t>
            </a:r>
            <a:r>
              <a:rPr lang="en-US" dirty="0" smtClean="0"/>
              <a:t>/</a:t>
            </a:r>
            <a:r>
              <a:rPr lang="ru-RU" dirty="0" smtClean="0"/>
              <a:t> домашнее </a:t>
            </a:r>
            <a:r>
              <a:rPr lang="ru-RU" dirty="0"/>
              <a:t>животное </a:t>
            </a:r>
          </a:p>
          <a:p>
            <a:r>
              <a:rPr lang="ru-RU" dirty="0" smtClean="0"/>
              <a:t>Было все </a:t>
            </a:r>
            <a:r>
              <a:rPr lang="ru-RU" dirty="0"/>
              <a:t>хорошо    </a:t>
            </a:r>
            <a:endParaRPr lang="ru-RU" dirty="0" smtClean="0"/>
          </a:p>
          <a:p>
            <a:r>
              <a:rPr lang="ru-RU" dirty="0"/>
              <a:t>Б</a:t>
            </a:r>
            <a:r>
              <a:rPr lang="ru-RU" dirty="0" smtClean="0"/>
              <a:t>ыла </a:t>
            </a:r>
            <a:r>
              <a:rPr lang="ru-RU" dirty="0"/>
              <a:t>честная семья</a:t>
            </a:r>
          </a:p>
          <a:p>
            <a:r>
              <a:rPr lang="ru-RU" dirty="0"/>
              <a:t>Было много </a:t>
            </a:r>
            <a:r>
              <a:rPr lang="ru-RU" dirty="0" smtClean="0"/>
              <a:t>игрушек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555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500042"/>
            <a:ext cx="7300938" cy="1143000"/>
          </a:xfrm>
        </p:spPr>
        <p:txBody>
          <a:bodyPr/>
          <a:lstStyle/>
          <a:p>
            <a:r>
              <a:rPr lang="ru-RU" dirty="0"/>
              <a:t>Когда я буду </a:t>
            </a:r>
            <a:r>
              <a:rPr lang="ru-RU" dirty="0" smtClean="0"/>
              <a:t>большим…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285992"/>
            <a:ext cx="9001156" cy="4572008"/>
          </a:xfrm>
        </p:spPr>
        <p:txBody>
          <a:bodyPr numCol="2">
            <a:normAutofit fontScale="92500" lnSpcReduction="20000"/>
          </a:bodyPr>
          <a:lstStyle/>
          <a:p>
            <a:r>
              <a:rPr lang="ru-RU" dirty="0"/>
              <a:t>Стану таким как </a:t>
            </a:r>
            <a:r>
              <a:rPr lang="ru-RU" dirty="0" smtClean="0"/>
              <a:t>папа</a:t>
            </a:r>
            <a:r>
              <a:rPr lang="en-US" dirty="0" smtClean="0"/>
              <a:t>/</a:t>
            </a:r>
            <a:r>
              <a:rPr lang="ru-RU" dirty="0" smtClean="0"/>
              <a:t>мама</a:t>
            </a:r>
            <a:endParaRPr lang="ru-RU" dirty="0"/>
          </a:p>
          <a:p>
            <a:r>
              <a:rPr lang="ru-RU" dirty="0"/>
              <a:t>Я буду детям </a:t>
            </a:r>
            <a:r>
              <a:rPr lang="ru-RU" dirty="0" smtClean="0"/>
              <a:t>рассказывать, </a:t>
            </a:r>
            <a:r>
              <a:rPr lang="ru-RU" dirty="0"/>
              <a:t>какими мы были в </a:t>
            </a:r>
            <a:r>
              <a:rPr lang="ru-RU" dirty="0" smtClean="0"/>
              <a:t>детстве</a:t>
            </a:r>
            <a:endParaRPr lang="ru-RU" dirty="0"/>
          </a:p>
          <a:p>
            <a:r>
              <a:rPr lang="ru-RU" dirty="0" smtClean="0"/>
              <a:t>Надо </a:t>
            </a:r>
            <a:r>
              <a:rPr lang="ru-RU" dirty="0"/>
              <a:t>есть кашу  </a:t>
            </a:r>
            <a:endParaRPr lang="ru-RU" dirty="0" smtClean="0"/>
          </a:p>
          <a:p>
            <a:r>
              <a:rPr lang="ru-RU" dirty="0" smtClean="0"/>
              <a:t>Буду </a:t>
            </a:r>
            <a:r>
              <a:rPr lang="ru-RU" dirty="0"/>
              <a:t>хорошим </a:t>
            </a:r>
            <a:endParaRPr lang="ru-RU" dirty="0" smtClean="0"/>
          </a:p>
          <a:p>
            <a:r>
              <a:rPr lang="ru-RU" dirty="0" smtClean="0"/>
              <a:t>Подарят </a:t>
            </a:r>
            <a:r>
              <a:rPr lang="en-US" dirty="0" err="1"/>
              <a:t>iphone</a:t>
            </a:r>
            <a:r>
              <a:rPr lang="ru-RU" dirty="0"/>
              <a:t> </a:t>
            </a:r>
            <a:r>
              <a:rPr lang="ru-RU" dirty="0" smtClean="0"/>
              <a:t>13   </a:t>
            </a:r>
          </a:p>
          <a:p>
            <a:r>
              <a:rPr lang="ru-RU" dirty="0" smtClean="0"/>
              <a:t>Кино </a:t>
            </a:r>
            <a:r>
              <a:rPr lang="ru-RU" dirty="0"/>
              <a:t>смотреть и идти на работу</a:t>
            </a:r>
          </a:p>
          <a:p>
            <a:r>
              <a:rPr lang="ru-RU" dirty="0"/>
              <a:t>Хочу себе отдельный дом</a:t>
            </a:r>
          </a:p>
          <a:p>
            <a:r>
              <a:rPr lang="ru-RU" dirty="0" smtClean="0"/>
              <a:t>Буду </a:t>
            </a:r>
            <a:r>
              <a:rPr lang="ru-RU" dirty="0"/>
              <a:t>много кушать</a:t>
            </a:r>
          </a:p>
          <a:p>
            <a:r>
              <a:rPr lang="ru-RU" dirty="0" smtClean="0"/>
              <a:t>Я </a:t>
            </a:r>
            <a:r>
              <a:rPr lang="ru-RU" dirty="0"/>
              <a:t>стану помогать маме и папе</a:t>
            </a:r>
          </a:p>
          <a:p>
            <a:r>
              <a:rPr lang="ru-RU" dirty="0" smtClean="0"/>
              <a:t>Снится сны</a:t>
            </a:r>
          </a:p>
          <a:p>
            <a:r>
              <a:rPr lang="ru-RU" dirty="0" smtClean="0"/>
              <a:t>Буду ходить </a:t>
            </a:r>
            <a:r>
              <a:rPr lang="ru-RU" dirty="0"/>
              <a:t>в </a:t>
            </a:r>
            <a:r>
              <a:rPr lang="ru-RU" dirty="0" smtClean="0"/>
              <a:t>магазин</a:t>
            </a:r>
          </a:p>
          <a:p>
            <a:r>
              <a:rPr lang="ru-RU" dirty="0"/>
              <a:t>Буду работать</a:t>
            </a:r>
          </a:p>
          <a:p>
            <a:r>
              <a:rPr lang="ru-RU" dirty="0" smtClean="0"/>
              <a:t>Дом </a:t>
            </a:r>
            <a:r>
              <a:rPr lang="ru-RU" dirty="0"/>
              <a:t>с машиной и </a:t>
            </a:r>
            <a:r>
              <a:rPr lang="ru-RU" dirty="0" smtClean="0"/>
              <a:t>работу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476672"/>
            <a:ext cx="5367540" cy="1440160"/>
          </a:xfrm>
        </p:spPr>
        <p:txBody>
          <a:bodyPr>
            <a:normAutofit/>
          </a:bodyPr>
          <a:lstStyle/>
          <a:p>
            <a:r>
              <a:rPr lang="ru-RU" dirty="0" smtClean="0"/>
              <a:t>Я попросил бы у волшебника 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492896"/>
            <a:ext cx="8229600" cy="3806734"/>
          </a:xfrm>
        </p:spPr>
        <p:txBody>
          <a:bodyPr numCol="2">
            <a:normAutofit/>
          </a:bodyPr>
          <a:lstStyle/>
          <a:p>
            <a:r>
              <a:rPr lang="ru-RU" dirty="0" smtClean="0"/>
              <a:t>Игрушки (разные)          </a:t>
            </a:r>
          </a:p>
          <a:p>
            <a:r>
              <a:rPr lang="ru-RU" dirty="0"/>
              <a:t>М</a:t>
            </a:r>
            <a:r>
              <a:rPr lang="ru-RU" dirty="0" smtClean="0"/>
              <a:t>оторную </a:t>
            </a:r>
            <a:r>
              <a:rPr lang="ru-RU" dirty="0"/>
              <a:t>лодку</a:t>
            </a:r>
          </a:p>
          <a:p>
            <a:r>
              <a:rPr lang="ru-RU" dirty="0"/>
              <a:t>Внимания</a:t>
            </a:r>
          </a:p>
          <a:p>
            <a:r>
              <a:rPr lang="ru-RU" dirty="0"/>
              <a:t>Воздушный шар</a:t>
            </a:r>
          </a:p>
          <a:p>
            <a:r>
              <a:rPr lang="ru-RU" dirty="0"/>
              <a:t>100 конфет               </a:t>
            </a:r>
          </a:p>
          <a:p>
            <a:r>
              <a:rPr lang="ru-RU" dirty="0"/>
              <a:t>Карту для похода</a:t>
            </a:r>
          </a:p>
          <a:p>
            <a:r>
              <a:rPr lang="ru-RU" dirty="0" smtClean="0"/>
              <a:t>Папа с мамой не ругались</a:t>
            </a:r>
          </a:p>
          <a:p>
            <a:r>
              <a:rPr lang="ru-RU" dirty="0" smtClean="0"/>
              <a:t>Машину   </a:t>
            </a:r>
          </a:p>
          <a:p>
            <a:r>
              <a:rPr lang="ru-RU" dirty="0" smtClean="0"/>
              <a:t>Кошку</a:t>
            </a:r>
            <a:endParaRPr lang="ru-RU" dirty="0"/>
          </a:p>
          <a:p>
            <a:r>
              <a:rPr lang="ru-RU" dirty="0"/>
              <a:t>Вторую жизнь         </a:t>
            </a:r>
            <a:endParaRPr lang="ru-RU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</TotalTime>
  <Words>868</Words>
  <Application>Microsoft Office PowerPoint</Application>
  <PresentationFormat>Экран (4:3)</PresentationFormat>
  <Paragraphs>321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 «Дети говорят о семье»</vt:lpstr>
      <vt:lpstr>Что представляют дети, когда думают о семье</vt:lpstr>
      <vt:lpstr>Семья– это…</vt:lpstr>
      <vt:lpstr>Моя семья …</vt:lpstr>
      <vt:lpstr>Ребенок в семье …</vt:lpstr>
      <vt:lpstr>О ЧЕМ МЕЧТАЮТ ДЕТИ?</vt:lpstr>
      <vt:lpstr>Мне бы хотелось,  чтобы у нас дома… </vt:lpstr>
      <vt:lpstr>Когда я буду большим…</vt:lpstr>
      <vt:lpstr>Я попросил бы у волшебника …</vt:lpstr>
      <vt:lpstr>О МИРЕ МАЛЕНЬКИХ  И МИРЕ ВЗРОСЛЫХ</vt:lpstr>
      <vt:lpstr>Я думаю, что  взрослые люди…</vt:lpstr>
      <vt:lpstr>Мои близкие  думают обо мне, что я …</vt:lpstr>
      <vt:lpstr>Я думаю, что родители  больше всего хотят …</vt:lpstr>
      <vt:lpstr>ДЕТИ ГОВОРЯТ  О СВОИХ РОДИТЕЛЯХ</vt:lpstr>
      <vt:lpstr>Я думаю, что  мама чаще всего…</vt:lpstr>
      <vt:lpstr>Я думаю, что  папа чаще всего…</vt:lpstr>
      <vt:lpstr>Мама иногда …</vt:lpstr>
      <vt:lpstr>Папа иногда …</vt:lpstr>
      <vt:lpstr>Мне бы хотелось,  чтобы мама больше…</vt:lpstr>
      <vt:lpstr>Мне бы хотелось, чтобы папа больше…</vt:lpstr>
      <vt:lpstr>Что чувствуют дети, когда происходят конфликты</vt:lpstr>
      <vt:lpstr>Когда все ругаются…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Надежда Волошина</dc:creator>
  <cp:lastModifiedBy>НВ</cp:lastModifiedBy>
  <cp:revision>105</cp:revision>
  <dcterms:modified xsi:type="dcterms:W3CDTF">2023-11-24T14:37:04Z</dcterms:modified>
</cp:coreProperties>
</file>